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511" r:id="rId2"/>
    <p:sldId id="512" r:id="rId3"/>
    <p:sldId id="513" r:id="rId4"/>
    <p:sldId id="514" r:id="rId5"/>
    <p:sldId id="517" r:id="rId6"/>
    <p:sldId id="519" r:id="rId7"/>
    <p:sldId id="521" r:id="rId8"/>
    <p:sldId id="515" r:id="rId9"/>
    <p:sldId id="520" r:id="rId10"/>
    <p:sldId id="434" r:id="rId11"/>
  </p:sldIdLst>
  <p:sldSz cx="9144000" cy="5143500" type="screen16x9"/>
  <p:notesSz cx="6858000" cy="9144000"/>
  <p:embeddedFontLst>
    <p:embeddedFont>
      <p:font typeface="Helvetica" panose="020B0604020202020204" pitchFamily="34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47E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139" d="100"/>
          <a:sy n="139" d="100"/>
        </p:scale>
        <p:origin x="-30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857250"/>
            <a:ext cx="7292339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count backward and forward from a three-digit number?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3771900" y="2835354"/>
            <a:ext cx="17145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6600" dirty="0" smtClean="0">
                <a:solidFill>
                  <a:schemeClr val="accent1"/>
                </a:solidFill>
                <a:latin typeface="Orly's Font 2" pitchFamily="66" charset="0"/>
              </a:rPr>
              <a:t>728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743200" y="2228850"/>
            <a:ext cx="1485900" cy="685800"/>
            <a:chOff x="2857500" y="1771650"/>
            <a:chExt cx="1485900" cy="685800"/>
          </a:xfrm>
        </p:grpSpPr>
        <p:sp>
          <p:nvSpPr>
            <p:cNvPr id="8" name="Freeform 7"/>
            <p:cNvSpPr/>
            <p:nvPr/>
          </p:nvSpPr>
          <p:spPr>
            <a:xfrm>
              <a:off x="2971800" y="1771650"/>
              <a:ext cx="1371600" cy="562449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rgbClr val="FFD2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Arrow Connector 24"/>
            <p:cNvCxnSpPr>
              <a:stCxn id="8" idx="4"/>
            </p:cNvCxnSpPr>
            <p:nvPr/>
          </p:nvCxnSpPr>
          <p:spPr>
            <a:xfrm flipH="1">
              <a:off x="2857500" y="2319016"/>
              <a:ext cx="116994" cy="138434"/>
            </a:xfrm>
            <a:prstGeom prst="straightConnector1">
              <a:avLst/>
            </a:prstGeom>
            <a:ln w="38100">
              <a:solidFill>
                <a:srgbClr val="FFD2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 flipH="1">
            <a:off x="4914900" y="2228850"/>
            <a:ext cx="1485900" cy="685800"/>
            <a:chOff x="2857500" y="1771650"/>
            <a:chExt cx="1485900" cy="685800"/>
          </a:xfrm>
        </p:grpSpPr>
        <p:sp>
          <p:nvSpPr>
            <p:cNvPr id="61" name="Freeform 60"/>
            <p:cNvSpPr/>
            <p:nvPr/>
          </p:nvSpPr>
          <p:spPr>
            <a:xfrm>
              <a:off x="2971800" y="1771650"/>
              <a:ext cx="1371600" cy="562449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rgbClr val="FFD2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Arrow Connector 61"/>
            <p:cNvCxnSpPr>
              <a:stCxn id="61" idx="4"/>
            </p:cNvCxnSpPr>
            <p:nvPr/>
          </p:nvCxnSpPr>
          <p:spPr>
            <a:xfrm flipH="1">
              <a:off x="2857500" y="2319016"/>
              <a:ext cx="116994" cy="138434"/>
            </a:xfrm>
            <a:prstGeom prst="straightConnector1">
              <a:avLst/>
            </a:prstGeom>
            <a:ln w="38100">
              <a:solidFill>
                <a:srgbClr val="FFD2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1714500" y="2800350"/>
            <a:ext cx="17145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6600" u="sng" dirty="0" smtClean="0">
                <a:solidFill>
                  <a:schemeClr val="accent2"/>
                </a:solidFill>
                <a:latin typeface="Orly's Font 2" pitchFamily="66" charset="0"/>
              </a:rPr>
              <a:t>?</a:t>
            </a: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6198843" y="2800350"/>
            <a:ext cx="79982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6600" u="sng" dirty="0" smtClean="0">
                <a:solidFill>
                  <a:schemeClr val="accent6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550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9" grpId="0"/>
      <p:bldP spid="63" grpId="0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6986" y="131445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count forward and backward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number patterns.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14450"/>
            <a:ext cx="83210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how to count forward and backward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using number patterns.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233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914400" y="742950"/>
            <a:ext cx="76661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Our place value system is base ten.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Left Arrow Callout 30"/>
          <p:cNvSpPr/>
          <p:nvPr/>
        </p:nvSpPr>
        <p:spPr>
          <a:xfrm>
            <a:off x="2566733" y="2570584"/>
            <a:ext cx="3657600" cy="2286000"/>
          </a:xfrm>
          <a:prstGeom prst="leftArrowCallout">
            <a:avLst>
              <a:gd name="adj1" fmla="val 10120"/>
              <a:gd name="adj2" fmla="val 10120"/>
              <a:gd name="adj3" fmla="val 8630"/>
              <a:gd name="adj4" fmla="val 89695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348971"/>
              </p:ext>
            </p:extLst>
          </p:nvPr>
        </p:nvGraphicFramePr>
        <p:xfrm>
          <a:off x="342900" y="1341096"/>
          <a:ext cx="8343900" cy="114722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64224"/>
                <a:gridCol w="2978378"/>
                <a:gridCol w="2501298"/>
              </a:tblGrid>
              <a:tr h="42692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Hundreds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Tens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Ones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720295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33" name="Left Arrow Callout 32"/>
          <p:cNvSpPr/>
          <p:nvPr/>
        </p:nvSpPr>
        <p:spPr>
          <a:xfrm>
            <a:off x="6451764" y="2640497"/>
            <a:ext cx="2172869" cy="703541"/>
          </a:xfrm>
          <a:prstGeom prst="leftArrowCallout">
            <a:avLst>
              <a:gd name="adj1" fmla="val 25000"/>
              <a:gd name="adj2" fmla="val 25000"/>
              <a:gd name="adj3" fmla="val 20039"/>
              <a:gd name="adj4" fmla="val 87461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448108"/>
              </p:ext>
            </p:extLst>
          </p:nvPr>
        </p:nvGraphicFramePr>
        <p:xfrm>
          <a:off x="2857500" y="1341097"/>
          <a:ext cx="5829300" cy="114299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9000"/>
                <a:gridCol w="2400300"/>
              </a:tblGrid>
              <a:tr h="42648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Tens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Ones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716519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4229100" y="17460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1</a:t>
            </a:r>
            <a:endParaRPr lang="en-US" sz="4400" dirty="0" smtClean="0">
              <a:solidFill>
                <a:schemeClr val="accent1">
                  <a:lumMod val="50000"/>
                </a:schemeClr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0358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7" name="Cube 3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7139400" y="1719389"/>
            <a:ext cx="571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1</a:t>
            </a:r>
            <a:endParaRPr lang="en-US" sz="4400" dirty="0" smtClean="0">
              <a:solidFill>
                <a:schemeClr val="accent1">
                  <a:lumMod val="50000"/>
                </a:schemeClr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49" name="Cube 48"/>
          <p:cNvSpPr>
            <a:spLocks noChangeAspect="1"/>
          </p:cNvSpPr>
          <p:nvPr/>
        </p:nvSpPr>
        <p:spPr>
          <a:xfrm>
            <a:off x="6861074" y="2753631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Cube 49"/>
          <p:cNvSpPr>
            <a:spLocks noChangeAspect="1"/>
          </p:cNvSpPr>
          <p:nvPr/>
        </p:nvSpPr>
        <p:spPr>
          <a:xfrm>
            <a:off x="7238345" y="2754797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</a:p>
        </p:txBody>
      </p:sp>
      <p:sp>
        <p:nvSpPr>
          <p:cNvPr id="52" name="Cube 51"/>
          <p:cNvSpPr>
            <a:spLocks noChangeAspect="1"/>
          </p:cNvSpPr>
          <p:nvPr/>
        </p:nvSpPr>
        <p:spPr>
          <a:xfrm>
            <a:off x="7581245" y="2754797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3</a:t>
            </a:r>
          </a:p>
        </p:txBody>
      </p:sp>
      <p:sp>
        <p:nvSpPr>
          <p:cNvPr id="54" name="Cube 53"/>
          <p:cNvSpPr>
            <a:spLocks noChangeAspect="1"/>
          </p:cNvSpPr>
          <p:nvPr/>
        </p:nvSpPr>
        <p:spPr>
          <a:xfrm>
            <a:off x="7940754" y="2754797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</a:p>
        </p:txBody>
      </p:sp>
      <p:sp>
        <p:nvSpPr>
          <p:cNvPr id="56" name="Cube 55"/>
          <p:cNvSpPr>
            <a:spLocks noChangeAspect="1"/>
          </p:cNvSpPr>
          <p:nvPr/>
        </p:nvSpPr>
        <p:spPr>
          <a:xfrm>
            <a:off x="8283654" y="2754797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5</a:t>
            </a:r>
          </a:p>
        </p:txBody>
      </p:sp>
      <p:sp>
        <p:nvSpPr>
          <p:cNvPr id="58" name="Cube 57"/>
          <p:cNvSpPr>
            <a:spLocks noChangeAspect="1"/>
          </p:cNvSpPr>
          <p:nvPr/>
        </p:nvSpPr>
        <p:spPr>
          <a:xfrm>
            <a:off x="6869955" y="3025805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6</a:t>
            </a:r>
          </a:p>
        </p:txBody>
      </p:sp>
      <p:sp>
        <p:nvSpPr>
          <p:cNvPr id="60" name="Cube 59"/>
          <p:cNvSpPr>
            <a:spLocks noChangeAspect="1"/>
          </p:cNvSpPr>
          <p:nvPr/>
        </p:nvSpPr>
        <p:spPr>
          <a:xfrm>
            <a:off x="7238345" y="3025805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48767" y="1732513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7</a:t>
            </a:r>
          </a:p>
        </p:txBody>
      </p:sp>
      <p:sp>
        <p:nvSpPr>
          <p:cNvPr id="62" name="Cube 61"/>
          <p:cNvSpPr>
            <a:spLocks noChangeAspect="1"/>
          </p:cNvSpPr>
          <p:nvPr/>
        </p:nvSpPr>
        <p:spPr>
          <a:xfrm>
            <a:off x="7581245" y="3025805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8</a:t>
            </a:r>
          </a:p>
        </p:txBody>
      </p:sp>
      <p:sp>
        <p:nvSpPr>
          <p:cNvPr id="64" name="Cube 63"/>
          <p:cNvSpPr>
            <a:spLocks noChangeAspect="1"/>
          </p:cNvSpPr>
          <p:nvPr/>
        </p:nvSpPr>
        <p:spPr>
          <a:xfrm>
            <a:off x="7940754" y="3025805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39400" y="1719389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9</a:t>
            </a:r>
          </a:p>
        </p:txBody>
      </p:sp>
      <p:sp>
        <p:nvSpPr>
          <p:cNvPr id="66" name="Cube 65"/>
          <p:cNvSpPr>
            <a:spLocks noChangeAspect="1"/>
          </p:cNvSpPr>
          <p:nvPr/>
        </p:nvSpPr>
        <p:spPr>
          <a:xfrm>
            <a:off x="8283654" y="3025805"/>
            <a:ext cx="225510" cy="203933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7" name="Group 66"/>
          <p:cNvGrpSpPr>
            <a:grpSpLocks noChangeAspect="1"/>
          </p:cNvGrpSpPr>
          <p:nvPr/>
        </p:nvGrpSpPr>
        <p:grpSpPr>
          <a:xfrm>
            <a:off x="551738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68" name="Cube 6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Cube 7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4229100" y="17845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2</a:t>
            </a:r>
          </a:p>
        </p:txBody>
      </p:sp>
      <p:grpSp>
        <p:nvGrpSpPr>
          <p:cNvPr id="79" name="Group 78"/>
          <p:cNvGrpSpPr>
            <a:grpSpLocks noChangeAspect="1"/>
          </p:cNvGrpSpPr>
          <p:nvPr/>
        </p:nvGrpSpPr>
        <p:grpSpPr>
          <a:xfrm>
            <a:off x="523118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80" name="Cube 7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Cube 8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Cube 8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3</a:t>
            </a:r>
          </a:p>
        </p:txBody>
      </p:sp>
      <p:grpSp>
        <p:nvGrpSpPr>
          <p:cNvPr id="91" name="Group 90"/>
          <p:cNvGrpSpPr>
            <a:grpSpLocks noChangeAspect="1"/>
          </p:cNvGrpSpPr>
          <p:nvPr/>
        </p:nvGrpSpPr>
        <p:grpSpPr>
          <a:xfrm>
            <a:off x="494651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92" name="Cube 9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Cube 9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Cube 9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Cube 9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Cube 9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Cube 10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</a:p>
        </p:txBody>
      </p:sp>
      <p:grpSp>
        <p:nvGrpSpPr>
          <p:cNvPr id="103" name="Group 102"/>
          <p:cNvGrpSpPr>
            <a:grpSpLocks noChangeAspect="1"/>
          </p:cNvGrpSpPr>
          <p:nvPr/>
        </p:nvGrpSpPr>
        <p:grpSpPr>
          <a:xfrm>
            <a:off x="4658783" y="2696223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04" name="Cube 10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Cube 11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Cube 11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Cube 11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5</a:t>
            </a:r>
          </a:p>
        </p:txBody>
      </p:sp>
      <p:grpSp>
        <p:nvGrpSpPr>
          <p:cNvPr id="115" name="Group 114"/>
          <p:cNvGrpSpPr>
            <a:grpSpLocks noChangeAspect="1"/>
          </p:cNvGrpSpPr>
          <p:nvPr/>
        </p:nvGrpSpPr>
        <p:grpSpPr>
          <a:xfrm>
            <a:off x="428096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16" name="Cube 11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6</a:t>
            </a:r>
          </a:p>
        </p:txBody>
      </p:sp>
      <p:grpSp>
        <p:nvGrpSpPr>
          <p:cNvPr id="127" name="Group 126"/>
          <p:cNvGrpSpPr>
            <a:grpSpLocks noChangeAspect="1"/>
          </p:cNvGrpSpPr>
          <p:nvPr/>
        </p:nvGrpSpPr>
        <p:grpSpPr>
          <a:xfrm>
            <a:off x="399593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28" name="Cube 12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Cube 12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Cube 12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Cube 13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Cube 13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7</a:t>
            </a:r>
          </a:p>
        </p:txBody>
      </p:sp>
      <p:grpSp>
        <p:nvGrpSpPr>
          <p:cNvPr id="139" name="Group 138"/>
          <p:cNvGrpSpPr>
            <a:grpSpLocks noChangeAspect="1"/>
          </p:cNvGrpSpPr>
          <p:nvPr/>
        </p:nvGrpSpPr>
        <p:grpSpPr>
          <a:xfrm>
            <a:off x="370973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40" name="Cube 13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" name="Cube 14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Cube 14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50" name="TextBox 149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8</a:t>
            </a:r>
          </a:p>
        </p:txBody>
      </p:sp>
      <p:grpSp>
        <p:nvGrpSpPr>
          <p:cNvPr id="151" name="Group 150"/>
          <p:cNvGrpSpPr>
            <a:grpSpLocks noChangeAspect="1"/>
          </p:cNvGrpSpPr>
          <p:nvPr/>
        </p:nvGrpSpPr>
        <p:grpSpPr>
          <a:xfrm>
            <a:off x="342353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52" name="Cube 15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0" name="Cube 15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1" name="Cube 16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9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4229100" y="176377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0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1403216" y="171465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Orly's Font 2"/>
                <a:ea typeface="Verdana" pitchFamily="34" charset="0"/>
                <a:cs typeface="Orly's Font 2"/>
              </a:rPr>
              <a:t>1</a:t>
            </a:r>
          </a:p>
        </p:txBody>
      </p:sp>
      <p:grpSp>
        <p:nvGrpSpPr>
          <p:cNvPr id="165" name="Group 164"/>
          <p:cNvGrpSpPr>
            <a:grpSpLocks noChangeAspect="1"/>
          </p:cNvGrpSpPr>
          <p:nvPr/>
        </p:nvGrpSpPr>
        <p:grpSpPr>
          <a:xfrm>
            <a:off x="3138233" y="2684884"/>
            <a:ext cx="272430" cy="2075141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66" name="Cube 16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1" name="Cube 17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2" name="Cube 17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" name="Cube 17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" name="Cube 17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Cube 17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509333" y="2658238"/>
            <a:ext cx="1943100" cy="1920474"/>
            <a:chOff x="-2857500" y="-82558"/>
            <a:chExt cx="2686500" cy="2655218"/>
          </a:xfrm>
        </p:grpSpPr>
        <p:grpSp>
          <p:nvGrpSpPr>
            <p:cNvPr id="177" name="Group 176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277" name="Cube 27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Cube 27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Cube 27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Cube 27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Cube 28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Cube 28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Cube 28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Cube 28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Cube 28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Cube 28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8" name="Group 177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267" name="Cube 26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Cube 26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Cube 26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Cube 26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Cube 27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Cube 27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Cube 27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Cube 27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Cube 27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Cube 27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257" name="Cube 25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Cube 25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Cube 25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Cube 25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Cube 26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Cube 26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Cube 26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Cube 26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Cube 26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Cube 26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247" name="Cube 24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Cube 24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1" name="Group 180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237" name="Cube 23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Cube 23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227" name="Cube 22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Cube 22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3" name="Group 182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217" name="Cube 21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Cube 21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207" name="Cube 20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97" name="Cube 19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87" name="Cube 18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7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1" grpId="0" animBg="1"/>
      <p:bldP spid="31" grpId="1" animBg="1"/>
      <p:bldP spid="33" grpId="0" animBg="1"/>
      <p:bldP spid="33" grpId="1" animBg="1"/>
      <p:bldP spid="35" grpId="0"/>
      <p:bldP spid="35" grpId="1"/>
      <p:bldP spid="47" grpId="0"/>
      <p:bldP spid="47" grpId="1"/>
      <p:bldP spid="47" grpId="2"/>
      <p:bldP spid="48" grpId="0"/>
      <p:bldP spid="48" grpId="1"/>
      <p:bldP spid="49" grpId="0" animBg="1"/>
      <p:bldP spid="49" grpId="1" animBg="1"/>
      <p:bldP spid="50" grpId="0" animBg="1"/>
      <p:bldP spid="50" grpId="1" animBg="1"/>
      <p:bldP spid="51" grpId="0"/>
      <p:bldP spid="51" grpId="1"/>
      <p:bldP spid="52" grpId="0" animBg="1"/>
      <p:bldP spid="52" grpId="1" animBg="1"/>
      <p:bldP spid="53" grpId="0"/>
      <p:bldP spid="53" grpId="1"/>
      <p:bldP spid="54" grpId="0" animBg="1"/>
      <p:bldP spid="54" grpId="1" animBg="1"/>
      <p:bldP spid="55" grpId="0"/>
      <p:bldP spid="55" grpId="1"/>
      <p:bldP spid="56" grpId="0" animBg="1"/>
      <p:bldP spid="56" grpId="1" animBg="1"/>
      <p:bldP spid="57" grpId="0"/>
      <p:bldP spid="57" grpId="1"/>
      <p:bldP spid="58" grpId="0" animBg="1"/>
      <p:bldP spid="58" grpId="1" animBg="1"/>
      <p:bldP spid="59" grpId="0"/>
      <p:bldP spid="59" grpId="1"/>
      <p:bldP spid="60" grpId="0" animBg="1"/>
      <p:bldP spid="60" grpId="1" animBg="1"/>
      <p:bldP spid="61" grpId="0"/>
      <p:bldP spid="61" grpId="1"/>
      <p:bldP spid="62" grpId="0" animBg="1"/>
      <p:bldP spid="62" grpId="1" animBg="1"/>
      <p:bldP spid="63" grpId="0"/>
      <p:bldP spid="63" grpId="1"/>
      <p:bldP spid="64" grpId="0" animBg="1"/>
      <p:bldP spid="64" grpId="1" animBg="1"/>
      <p:bldP spid="65" grpId="0"/>
      <p:bldP spid="65" grpId="1"/>
      <p:bldP spid="65" grpId="2"/>
      <p:bldP spid="66" grpId="0" animBg="1"/>
      <p:bldP spid="66" grpId="1" animBg="1"/>
      <p:bldP spid="78" grpId="0"/>
      <p:bldP spid="78" grpId="1"/>
      <p:bldP spid="90" grpId="0"/>
      <p:bldP spid="90" grpId="1"/>
      <p:bldP spid="102" grpId="0"/>
      <p:bldP spid="102" grpId="1"/>
      <p:bldP spid="114" grpId="0"/>
      <p:bldP spid="114" grpId="1"/>
      <p:bldP spid="126" grpId="0"/>
      <p:bldP spid="126" grpId="1"/>
      <p:bldP spid="138" grpId="0"/>
      <p:bldP spid="138" grpId="1"/>
      <p:bldP spid="150" grpId="0"/>
      <p:bldP spid="150" grpId="1"/>
      <p:bldP spid="162" grpId="0"/>
      <p:bldP spid="162" grpId="1"/>
      <p:bldP spid="163" grpId="0"/>
      <p:bldP spid="1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725805" y="8572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only one place can change when counting forward by one.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7" name="Text Placeholder 2"/>
          <p:cNvSpPr txBox="1">
            <a:spLocks/>
          </p:cNvSpPr>
          <p:nvPr/>
        </p:nvSpPr>
        <p:spPr bwMode="auto">
          <a:xfrm>
            <a:off x="3657600" y="1885950"/>
            <a:ext cx="18408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600" b="1" dirty="0" smtClean="0">
                <a:solidFill>
                  <a:srgbClr val="000000"/>
                </a:solidFill>
                <a:latin typeface="Orly's Font 2" pitchFamily="66" charset="0"/>
              </a:rPr>
              <a:t>399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886200" y="3143250"/>
            <a:ext cx="1487643" cy="914400"/>
            <a:chOff x="3886200" y="3143250"/>
            <a:chExt cx="1487643" cy="914400"/>
          </a:xfrm>
        </p:grpSpPr>
        <p:grpSp>
          <p:nvGrpSpPr>
            <p:cNvPr id="159" name="Group 158"/>
            <p:cNvGrpSpPr>
              <a:grpSpLocks noChangeAspect="1"/>
            </p:cNvGrpSpPr>
            <p:nvPr/>
          </p:nvGrpSpPr>
          <p:grpSpPr>
            <a:xfrm>
              <a:off x="3886200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248" name="Cube 24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Cube 25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0" name="Group 159"/>
            <p:cNvGrpSpPr>
              <a:grpSpLocks noChangeAspect="1"/>
            </p:cNvGrpSpPr>
            <p:nvPr/>
          </p:nvGrpSpPr>
          <p:grpSpPr>
            <a:xfrm>
              <a:off x="4036856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238" name="Cube 23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1" name="Group 160"/>
            <p:cNvGrpSpPr>
              <a:grpSpLocks noChangeAspect="1"/>
            </p:cNvGrpSpPr>
            <p:nvPr/>
          </p:nvGrpSpPr>
          <p:grpSpPr>
            <a:xfrm>
              <a:off x="4189256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228" name="Cube 22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" name="Group 161"/>
            <p:cNvGrpSpPr>
              <a:grpSpLocks noChangeAspect="1"/>
            </p:cNvGrpSpPr>
            <p:nvPr/>
          </p:nvGrpSpPr>
          <p:grpSpPr>
            <a:xfrm>
              <a:off x="4341656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218" name="Cube 21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" name="Group 162"/>
            <p:cNvGrpSpPr>
              <a:grpSpLocks noChangeAspect="1"/>
            </p:cNvGrpSpPr>
            <p:nvPr/>
          </p:nvGrpSpPr>
          <p:grpSpPr>
            <a:xfrm>
              <a:off x="4649944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208" name="Cube 20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" name="Group 163"/>
            <p:cNvGrpSpPr>
              <a:grpSpLocks noChangeAspect="1"/>
            </p:cNvGrpSpPr>
            <p:nvPr/>
          </p:nvGrpSpPr>
          <p:grpSpPr>
            <a:xfrm>
              <a:off x="4802344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98" name="Cube 19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" name="Group 164"/>
            <p:cNvGrpSpPr>
              <a:grpSpLocks noChangeAspect="1"/>
            </p:cNvGrpSpPr>
            <p:nvPr/>
          </p:nvGrpSpPr>
          <p:grpSpPr>
            <a:xfrm>
              <a:off x="4953000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88" name="Cube 18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" name="Group 165"/>
            <p:cNvGrpSpPr>
              <a:grpSpLocks noChangeAspect="1"/>
            </p:cNvGrpSpPr>
            <p:nvPr/>
          </p:nvGrpSpPr>
          <p:grpSpPr>
            <a:xfrm>
              <a:off x="5105400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78" name="Cube 17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Cube 17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Cube 17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Cube 18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Cube 18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Cube 18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Cube 18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Cube 18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Cube 18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Cube 18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" name="Group 166"/>
            <p:cNvGrpSpPr>
              <a:grpSpLocks noChangeAspect="1"/>
            </p:cNvGrpSpPr>
            <p:nvPr/>
          </p:nvGrpSpPr>
          <p:grpSpPr>
            <a:xfrm>
              <a:off x="5257800" y="31432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68" name="Cube 16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Cube 16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Cube 16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Cube 17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Cube 17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Cube 17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Cube 17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Cube 17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Cube 17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Cube 17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1714500" y="3143250"/>
            <a:ext cx="1600200" cy="451876"/>
            <a:chOff x="1714500" y="3143250"/>
            <a:chExt cx="1600200" cy="451876"/>
          </a:xfrm>
        </p:grpSpPr>
        <p:grpSp>
          <p:nvGrpSpPr>
            <p:cNvPr id="259" name="Group 258"/>
            <p:cNvGrpSpPr/>
            <p:nvPr/>
          </p:nvGrpSpPr>
          <p:grpSpPr>
            <a:xfrm>
              <a:off x="1714500" y="3143250"/>
              <a:ext cx="457200" cy="451876"/>
              <a:chOff x="-2857500" y="-82558"/>
              <a:chExt cx="2686500" cy="2655218"/>
            </a:xfrm>
          </p:grpSpPr>
          <p:grpSp>
            <p:nvGrpSpPr>
              <p:cNvPr id="1196" name="Group 1195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96" name="Cube 129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7" name="Cube 129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8" name="Cube 129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9" name="Cube 129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0" name="Cube 129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1" name="Cube 130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2" name="Cube 130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3" name="Cube 130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4" name="Cube 130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5" name="Cube 130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97" name="Group 1196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86" name="Cube 128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7" name="Cube 128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8" name="Cube 128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9" name="Cube 128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0" name="Cube 128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1" name="Cube 129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2" name="Cube 129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3" name="Cube 129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4" name="Cube 129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5" name="Cube 129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98" name="Group 1197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76" name="Cube 127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7" name="Cube 127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8" name="Cube 127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9" name="Cube 127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0" name="Cube 127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1" name="Cube 128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2" name="Cube 128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3" name="Cube 128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4" name="Cube 128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5" name="Cube 128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99" name="Group 1198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66" name="Cube 126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7" name="Cube 126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8" name="Cube 126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9" name="Cube 126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0" name="Cube 126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1" name="Cube 127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2" name="Cube 127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3" name="Cube 127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4" name="Cube 127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5" name="Cube 127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0" name="Group 1199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56" name="Cube 125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7" name="Cube 125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8" name="Cube 125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9" name="Cube 125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0" name="Cube 125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1" name="Cube 126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2" name="Cube 126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3" name="Cube 126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4" name="Cube 126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5" name="Cube 126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1" name="Group 1200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46" name="Cube 124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7" name="Cube 124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8" name="Cube 124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9" name="Cube 124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0" name="Cube 124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1" name="Cube 125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2" name="Cube 125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3" name="Cube 125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4" name="Cube 125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5" name="Cube 125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2" name="Group 1201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36" name="Cube 123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7" name="Cube 123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8" name="Cube 123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9" name="Cube 123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0" name="Cube 123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1" name="Cube 124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2" name="Cube 124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3" name="Cube 124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4" name="Cube 124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5" name="Cube 124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3" name="Group 1202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26" name="Cube 122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7" name="Cube 122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8" name="Cube 122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9" name="Cube 122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0" name="Cube 122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1" name="Cube 123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2" name="Cube 123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3" name="Cube 123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4" name="Cube 123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5" name="Cube 123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4" name="Group 1203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16" name="Cube 121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7" name="Cube 121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8" name="Cube 121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9" name="Cube 121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0" name="Cube 121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1" name="Cube 122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2" name="Cube 122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3" name="Cube 122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4" name="Cube 122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5" name="Cube 122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5" name="Group 1204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06" name="Cube 120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7" name="Cube 120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8" name="Cube 120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9" name="Cube 120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0" name="Cube 120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1" name="Cube 121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2" name="Cube 121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3" name="Cube 121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4" name="Cube 121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5" name="Cube 121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60" name="Group 259"/>
            <p:cNvGrpSpPr/>
            <p:nvPr/>
          </p:nvGrpSpPr>
          <p:grpSpPr>
            <a:xfrm>
              <a:off x="2286000" y="3143250"/>
              <a:ext cx="457200" cy="451876"/>
              <a:chOff x="-2857500" y="-82558"/>
              <a:chExt cx="2686500" cy="2655218"/>
            </a:xfrm>
          </p:grpSpPr>
          <p:grpSp>
            <p:nvGrpSpPr>
              <p:cNvPr id="1086" name="Group 1085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86" name="Cube 118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7" name="Cube 118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8" name="Cube 118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9" name="Cube 118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0" name="Cube 118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1" name="Cube 119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2" name="Cube 119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3" name="Cube 119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4" name="Cube 119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5" name="Cube 119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87" name="Group 1086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76" name="Cube 117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7" name="Cube 117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8" name="Cube 117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9" name="Cube 117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0" name="Cube 117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1" name="Cube 118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2" name="Cube 118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3" name="Cube 118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4" name="Cube 118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5" name="Cube 118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88" name="Group 1087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66" name="Cube 116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7" name="Cube 116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8" name="Cube 116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9" name="Cube 116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0" name="Cube 116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1" name="Cube 117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2" name="Cube 117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3" name="Cube 117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4" name="Cube 117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5" name="Cube 117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89" name="Group 1088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56" name="Cube 115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7" name="Cube 115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8" name="Cube 115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9" name="Cube 115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0" name="Cube 115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1" name="Cube 116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2" name="Cube 116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3" name="Cube 116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4" name="Cube 116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5" name="Cube 116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90" name="Group 1089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46" name="Cube 114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7" name="Cube 114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8" name="Cube 114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9" name="Cube 114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0" name="Cube 114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1" name="Cube 115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2" name="Cube 115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3" name="Cube 115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4" name="Cube 115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5" name="Cube 115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91" name="Group 1090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36" name="Cube 113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7" name="Cube 113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8" name="Cube 113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9" name="Cube 113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0" name="Cube 113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1" name="Cube 114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2" name="Cube 114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3" name="Cube 114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4" name="Cube 114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5" name="Cube 114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92" name="Group 1091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26" name="Cube 112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" name="Cube 112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8" name="Cube 112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9" name="Cube 112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0" name="Cube 112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1" name="Cube 113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2" name="Cube 113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3" name="Cube 113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4" name="Cube 113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5" name="Cube 113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93" name="Group 1092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16" name="Cube 111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7" name="Cube 111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8" name="Cube 111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9" name="Cube 111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0" name="Cube 111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1" name="Cube 112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2" name="Cube 112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3" name="Cube 112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4" name="Cube 112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5" name="Cube 112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94" name="Group 1093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06" name="Cube 110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7" name="Cube 110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8" name="Cube 110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9" name="Cube 110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0" name="Cube 110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1" name="Cube 111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2" name="Cube 111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3" name="Cube 111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4" name="Cube 111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5" name="Cube 111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95" name="Group 1094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96" name="Cube 109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7" name="Cube 109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8" name="Cube 109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9" name="Cube 109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0" name="Cube 109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1" name="Cube 110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2" name="Cube 110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3" name="Cube 110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4" name="Cube 110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5" name="Cube 110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61" name="Group 260"/>
            <p:cNvGrpSpPr/>
            <p:nvPr/>
          </p:nvGrpSpPr>
          <p:grpSpPr>
            <a:xfrm>
              <a:off x="2857500" y="3143250"/>
              <a:ext cx="457200" cy="451876"/>
              <a:chOff x="-2857500" y="-82558"/>
              <a:chExt cx="2686500" cy="2655218"/>
            </a:xfrm>
          </p:grpSpPr>
          <p:grpSp>
            <p:nvGrpSpPr>
              <p:cNvPr id="976" name="Group 975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76" name="Cube 107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7" name="Cube 107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8" name="Cube 107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9" name="Cube 107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0" name="Cube 107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1" name="Cube 108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2" name="Cube 108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3" name="Cube 108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4" name="Cube 108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5" name="Cube 108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77" name="Group 976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66" name="Cube 106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7" name="Cube 106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8" name="Cube 106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9" name="Cube 106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0" name="Cube 106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1" name="Cube 107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2" name="Cube 107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3" name="Cube 107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4" name="Cube 107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5" name="Cube 107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78" name="Group 977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56" name="Cube 105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7" name="Cube 105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8" name="Cube 105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9" name="Cube 105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0" name="Cube 105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1" name="Cube 106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2" name="Cube 106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3" name="Cube 106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4" name="Cube 106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5" name="Cube 106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79" name="Group 978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46" name="Cube 104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7" name="Cube 104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8" name="Cube 104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9" name="Cube 104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0" name="Cube 104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1" name="Cube 105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2" name="Cube 105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3" name="Cube 105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" name="Cube 105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5" name="Cube 105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0" name="Group 979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36" name="Cube 103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7" name="Cube 103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8" name="Cube 103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9" name="Cube 103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0" name="Cube 103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1" name="Cube 104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2" name="Cube 104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3" name="Cube 104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4" name="Cube 104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" name="Cube 104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1" name="Group 980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26" name="Cube 102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7" name="Cube 102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8" name="Cube 102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9" name="Cube 102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0" name="Cube 102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1" name="Cube 103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2" name="Cube 103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3" name="Cube 103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4" name="Cube 103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5" name="Cube 103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2" name="Group 981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16" name="Cube 101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7" name="Cube 101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8" name="Cube 101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9" name="Cube 101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0" name="Cube 101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1" name="Cube 102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2" name="Cube 102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3" name="Cube 102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4" name="Cube 102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5" name="Cube 102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3" name="Group 982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06" name="Cube 100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7" name="Cube 100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8" name="Cube 100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9" name="Cube 100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0" name="Cube 100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1" name="Cube 101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2" name="Cube 101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3" name="Cube 101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4" name="Cube 101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5" name="Cube 101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4" name="Group 983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96" name="Cube 99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7" name="Cube 99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8" name="Cube 99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9" name="Cube 99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0" name="Cube 99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1" name="Cube 100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2" name="Cube 100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3" name="Cube 100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4" name="Cube 100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5" name="Cube 100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5" name="Group 984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86" name="Cube 98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7" name="Cube 98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8" name="Cube 98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9" name="Cube 98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0" name="Cube 98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1" name="Cube 99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2" name="Cube 99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3" name="Cube 99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4" name="Cube 99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5" name="Cube 99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62" name="Group 261"/>
          <p:cNvGrpSpPr/>
          <p:nvPr/>
        </p:nvGrpSpPr>
        <p:grpSpPr>
          <a:xfrm>
            <a:off x="1714500" y="3714750"/>
            <a:ext cx="457200" cy="451876"/>
            <a:chOff x="-2857500" y="-82558"/>
            <a:chExt cx="2686500" cy="2655218"/>
          </a:xfrm>
        </p:grpSpPr>
        <p:grpSp>
          <p:nvGrpSpPr>
            <p:cNvPr id="866" name="Group 86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966" name="Cube 9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Cube 9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Cube 9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5" name="Cube 9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7" name="Group 86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956" name="Cube 9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Cube 9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Cube 9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Cube 9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8" name="Group 86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946" name="Cube 9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Cube 9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Cube 9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Cube 9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9" name="Group 86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936" name="Cube 9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Cube 9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Cube 9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Cube 9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Cube 9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0" name="Group 86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926" name="Cube 9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Cube 9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Cube 9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" name="Group 87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916" name="Cube 9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Cube 9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8" name="Cube 9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9" name="Cube 9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Cube 9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1" name="Cube 9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2" name="Cube 9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Cube 9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Cube 9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Cube 9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2" name="Group 87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906" name="Cube 9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Cube 9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Cube 9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Cube 9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Cube 9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Cube 9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3" name="Group 87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896" name="Cube 8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Cube 8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Cube 8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Cube 8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Cube 8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Cube 9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Cube 9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4" name="Group 87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886" name="Cube 8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Cube 8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Cube 8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Cube 8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Cube 8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Cube 8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Cube 8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5" name="Group 87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876" name="Cube 8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Cube 8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Cube 8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Cube 8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12" name="Cube 1311"/>
          <p:cNvSpPr>
            <a:spLocks noChangeAspect="1"/>
          </p:cNvSpPr>
          <p:nvPr/>
        </p:nvSpPr>
        <p:spPr>
          <a:xfrm>
            <a:off x="6647674" y="3362714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13" name="Group 1312"/>
          <p:cNvGrpSpPr>
            <a:grpSpLocks noChangeAspect="1"/>
          </p:cNvGrpSpPr>
          <p:nvPr/>
        </p:nvGrpSpPr>
        <p:grpSpPr>
          <a:xfrm>
            <a:off x="3694148" y="3143250"/>
            <a:ext cx="116043" cy="91440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1314" name="Cube 131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5" name="Cube 13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6" name="Cube 13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7" name="Cube 131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8" name="Cube 131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9" name="Cube 131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0" name="Cube 131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1" name="Cube 132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2" name="Cube 132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3" name="Cube 132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01" name="Text Placeholder 2"/>
          <p:cNvSpPr txBox="1">
            <a:spLocks/>
          </p:cNvSpPr>
          <p:nvPr/>
        </p:nvSpPr>
        <p:spPr bwMode="auto">
          <a:xfrm>
            <a:off x="3639326" y="1876814"/>
            <a:ext cx="18408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600" dirty="0" smtClean="0">
                <a:solidFill>
                  <a:schemeClr val="accent2"/>
                </a:solidFill>
                <a:latin typeface="Orly's Font 2" pitchFamily="66" charset="0"/>
              </a:rPr>
              <a:t>3</a:t>
            </a:r>
            <a:r>
              <a:rPr lang="en-US" sz="6600" dirty="0" smtClean="0">
                <a:solidFill>
                  <a:schemeClr val="accent6"/>
                </a:solidFill>
                <a:latin typeface="Orly's Font 2" pitchFamily="66" charset="0"/>
              </a:rPr>
              <a:t>9</a:t>
            </a:r>
            <a:r>
              <a:rPr lang="en-US" sz="6600" dirty="0" smtClean="0">
                <a:solidFill>
                  <a:schemeClr val="accent4"/>
                </a:solidFill>
                <a:latin typeface="Orly's Font 2" pitchFamily="66" charset="0"/>
              </a:rPr>
              <a:t>9</a:t>
            </a:r>
          </a:p>
        </p:txBody>
      </p:sp>
      <p:grpSp>
        <p:nvGrpSpPr>
          <p:cNvPr id="1309" name="Group 1308"/>
          <p:cNvGrpSpPr/>
          <p:nvPr/>
        </p:nvGrpSpPr>
        <p:grpSpPr>
          <a:xfrm>
            <a:off x="3771900" y="3028950"/>
            <a:ext cx="3255025" cy="685800"/>
            <a:chOff x="2295691" y="2969986"/>
            <a:chExt cx="3251184" cy="685800"/>
          </a:xfrm>
        </p:grpSpPr>
        <p:sp>
          <p:nvSpPr>
            <p:cNvPr id="1310" name="Oval 1309"/>
            <p:cNvSpPr/>
            <p:nvPr/>
          </p:nvSpPr>
          <p:spPr>
            <a:xfrm>
              <a:off x="4226243" y="2969986"/>
              <a:ext cx="1320632" cy="685800"/>
            </a:xfrm>
            <a:prstGeom prst="ellipse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311" name="Straight Arrow Connector 1310"/>
            <p:cNvCxnSpPr>
              <a:stCxn id="1310" idx="2"/>
            </p:cNvCxnSpPr>
            <p:nvPr/>
          </p:nvCxnSpPr>
          <p:spPr>
            <a:xfrm flipH="1">
              <a:off x="2295691" y="3312886"/>
              <a:ext cx="1930552" cy="0"/>
            </a:xfrm>
            <a:prstGeom prst="straightConnector1">
              <a:avLst/>
            </a:prstGeom>
            <a:ln w="38100">
              <a:solidFill>
                <a:schemeClr val="accent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5829300" y="3143250"/>
            <a:ext cx="1006803" cy="409892"/>
            <a:chOff x="5829300" y="3143250"/>
            <a:chExt cx="1006803" cy="409892"/>
          </a:xfrm>
        </p:grpSpPr>
        <p:sp>
          <p:nvSpPr>
            <p:cNvPr id="149" name="Cube 148"/>
            <p:cNvSpPr>
              <a:spLocks noChangeAspect="1"/>
            </p:cNvSpPr>
            <p:nvPr/>
          </p:nvSpPr>
          <p:spPr>
            <a:xfrm>
              <a:off x="5830281" y="315141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>
              <a:spLocks noChangeAspect="1"/>
            </p:cNvSpPr>
            <p:nvPr/>
          </p:nvSpPr>
          <p:spPr>
            <a:xfrm>
              <a:off x="6039150" y="3144274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1" name="Cube 150"/>
            <p:cNvSpPr>
              <a:spLocks noChangeAspect="1"/>
            </p:cNvSpPr>
            <p:nvPr/>
          </p:nvSpPr>
          <p:spPr>
            <a:xfrm>
              <a:off x="6245055" y="3144274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" name="Cube 151"/>
            <p:cNvSpPr>
              <a:spLocks noChangeAspect="1"/>
            </p:cNvSpPr>
            <p:nvPr/>
          </p:nvSpPr>
          <p:spPr>
            <a:xfrm>
              <a:off x="6447393" y="314325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>
              <a:spLocks noChangeAspect="1"/>
            </p:cNvSpPr>
            <p:nvPr/>
          </p:nvSpPr>
          <p:spPr>
            <a:xfrm>
              <a:off x="6649731" y="314367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>
              <a:spLocks noChangeAspect="1"/>
            </p:cNvSpPr>
            <p:nvPr/>
          </p:nvSpPr>
          <p:spPr>
            <a:xfrm>
              <a:off x="5829300" y="3384602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>
              <a:spLocks noChangeAspect="1"/>
            </p:cNvSpPr>
            <p:nvPr/>
          </p:nvSpPr>
          <p:spPr>
            <a:xfrm>
              <a:off x="6038169" y="3377466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>
              <a:spLocks noChangeAspect="1"/>
            </p:cNvSpPr>
            <p:nvPr/>
          </p:nvSpPr>
          <p:spPr>
            <a:xfrm>
              <a:off x="6244074" y="3377466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>
              <a:spLocks noChangeAspect="1"/>
            </p:cNvSpPr>
            <p:nvPr/>
          </p:nvSpPr>
          <p:spPr>
            <a:xfrm>
              <a:off x="6446412" y="3376442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06" name="Group 1305"/>
          <p:cNvGrpSpPr/>
          <p:nvPr/>
        </p:nvGrpSpPr>
        <p:grpSpPr>
          <a:xfrm>
            <a:off x="2286000" y="2914651"/>
            <a:ext cx="3383313" cy="1371601"/>
            <a:chOff x="2920302" y="2115650"/>
            <a:chExt cx="2405936" cy="1175657"/>
          </a:xfrm>
        </p:grpSpPr>
        <p:sp>
          <p:nvSpPr>
            <p:cNvPr id="1307" name="Oval 1306"/>
            <p:cNvSpPr/>
            <p:nvPr/>
          </p:nvSpPr>
          <p:spPr>
            <a:xfrm>
              <a:off x="3700622" y="2115650"/>
              <a:ext cx="1625616" cy="1175657"/>
            </a:xfrm>
            <a:prstGeom prst="ellipse">
              <a:avLst/>
            </a:prstGeom>
            <a:noFill/>
            <a:ln w="38100">
              <a:solidFill>
                <a:srgbClr val="00BC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308" name="Straight Arrow Connector 1307"/>
            <p:cNvCxnSpPr/>
            <p:nvPr/>
          </p:nvCxnSpPr>
          <p:spPr>
            <a:xfrm flipH="1">
              <a:off x="2920302" y="2801449"/>
              <a:ext cx="812808" cy="97971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02" name="AutoShape 5"/>
          <p:cNvSpPr>
            <a:spLocks noChangeArrowheads="1"/>
          </p:cNvSpPr>
          <p:nvPr/>
        </p:nvSpPr>
        <p:spPr bwMode="auto">
          <a:xfrm>
            <a:off x="4400550" y="3028950"/>
            <a:ext cx="457200" cy="512207"/>
          </a:xfrm>
          <a:prstGeom prst="downArrow">
            <a:avLst>
              <a:gd name="adj1" fmla="val 50000"/>
              <a:gd name="adj2" fmla="val 5629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3" name="Text Placeholder 2"/>
          <p:cNvSpPr txBox="1">
            <a:spLocks/>
          </p:cNvSpPr>
          <p:nvPr/>
        </p:nvSpPr>
        <p:spPr bwMode="auto">
          <a:xfrm>
            <a:off x="3639326" y="3480142"/>
            <a:ext cx="20248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Orly's Font 2" pitchFamily="66" charset="0"/>
              </a:rPr>
              <a:t>4</a:t>
            </a:r>
            <a:r>
              <a:rPr lang="en-US" sz="6600" dirty="0" smtClean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Orly's Font 2" pitchFamily="66" charset="0"/>
              </a:rPr>
              <a:t>0</a:t>
            </a:r>
            <a:r>
              <a:rPr lang="en-US" sz="6600" dirty="0" smtClean="0">
                <a:solidFill>
                  <a:schemeClr val="accent4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Orly's Font 2" pitchFamily="66" charset="0"/>
              </a:rPr>
              <a:t>0</a:t>
            </a:r>
          </a:p>
        </p:txBody>
      </p:sp>
      <p:sp>
        <p:nvSpPr>
          <p:cNvPr id="1405" name="AutoShape 5"/>
          <p:cNvSpPr>
            <a:spLocks noChangeArrowheads="1"/>
          </p:cNvSpPr>
          <p:nvPr/>
        </p:nvSpPr>
        <p:spPr bwMode="auto">
          <a:xfrm>
            <a:off x="4914900" y="3028950"/>
            <a:ext cx="457200" cy="512207"/>
          </a:xfrm>
          <a:prstGeom prst="downArrow">
            <a:avLst>
              <a:gd name="adj1" fmla="val 50000"/>
              <a:gd name="adj2" fmla="val 5629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6" name="AutoShape 5"/>
          <p:cNvSpPr>
            <a:spLocks noChangeArrowheads="1"/>
          </p:cNvSpPr>
          <p:nvPr/>
        </p:nvSpPr>
        <p:spPr bwMode="auto">
          <a:xfrm>
            <a:off x="3886200" y="3028950"/>
            <a:ext cx="457200" cy="512207"/>
          </a:xfrm>
          <a:prstGeom prst="downArrow">
            <a:avLst>
              <a:gd name="adj1" fmla="val 50000"/>
              <a:gd name="adj2" fmla="val 5629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633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147" grpId="0"/>
      <p:bldP spid="1312" grpId="0" animBg="1"/>
      <p:bldP spid="1312" grpId="1" animBg="1"/>
      <p:bldP spid="1401" grpId="0"/>
      <p:bldP spid="1402" grpId="0" animBg="1"/>
      <p:bldP spid="1403" grpId="0"/>
      <p:bldP spid="1405" grpId="0" animBg="1"/>
      <p:bldP spid="14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798753"/>
              </p:ext>
            </p:extLst>
          </p:nvPr>
        </p:nvGraphicFramePr>
        <p:xfrm>
          <a:off x="1371600" y="857250"/>
          <a:ext cx="651510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1510"/>
                <a:gridCol w="651510"/>
                <a:gridCol w="651510"/>
                <a:gridCol w="651510"/>
                <a:gridCol w="651510"/>
                <a:gridCol w="651510"/>
                <a:gridCol w="651510"/>
                <a:gridCol w="651510"/>
                <a:gridCol w="651510"/>
                <a:gridCol w="651510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109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119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22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129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32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139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42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149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52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159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62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169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72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179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82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189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191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92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193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194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195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196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197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198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199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/>
                          <a:cs typeface="Helvetica"/>
                        </a:rPr>
                        <a:t>200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349899" y="1604058"/>
            <a:ext cx="171750" cy="342900"/>
          </a:xfrm>
          <a:prstGeom prst="rect">
            <a:avLst/>
          </a:prstGeom>
          <a:solidFill>
            <a:schemeClr val="accent4">
              <a:lumMod val="60000"/>
              <a:lumOff val="4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541193" y="1823776"/>
            <a:ext cx="228600" cy="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998393" y="1595176"/>
            <a:ext cx="171750" cy="342900"/>
          </a:xfrm>
          <a:prstGeom prst="rect">
            <a:avLst/>
          </a:prstGeom>
          <a:solidFill>
            <a:srgbClr val="FFE466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74082" y="1606644"/>
            <a:ext cx="171750" cy="342900"/>
          </a:xfrm>
          <a:prstGeom prst="rect">
            <a:avLst/>
          </a:prstGeom>
          <a:solidFill>
            <a:srgbClr val="FFE466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165376" y="1816060"/>
            <a:ext cx="228600" cy="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622576" y="1597762"/>
            <a:ext cx="171750" cy="342900"/>
          </a:xfrm>
          <a:prstGeom prst="rect">
            <a:avLst/>
          </a:prstGeom>
          <a:solidFill>
            <a:srgbClr val="FFE466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834554" y="4171950"/>
            <a:ext cx="289352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7125688" y="4356140"/>
            <a:ext cx="2286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7494954" y="4163068"/>
            <a:ext cx="277446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830646" y="1605224"/>
            <a:ext cx="141654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486954" y="1596342"/>
            <a:ext cx="151606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75604" y="3437832"/>
            <a:ext cx="171750" cy="342900"/>
          </a:xfrm>
          <a:prstGeom prst="rect">
            <a:avLst/>
          </a:prstGeom>
          <a:solidFill>
            <a:srgbClr val="FFE466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7166898" y="3647248"/>
            <a:ext cx="228600" cy="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624098" y="3428950"/>
            <a:ext cx="171750" cy="342900"/>
          </a:xfrm>
          <a:prstGeom prst="rect">
            <a:avLst/>
          </a:prstGeom>
          <a:solidFill>
            <a:srgbClr val="FFE466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32168" y="3436412"/>
            <a:ext cx="141654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488476" y="3427530"/>
            <a:ext cx="151606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629400" y="4171950"/>
            <a:ext cx="228600" cy="342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315200" y="4171950"/>
            <a:ext cx="228600" cy="342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00500" y="1601535"/>
            <a:ext cx="1257300" cy="342900"/>
          </a:xfrm>
          <a:prstGeom prst="rect">
            <a:avLst/>
          </a:prstGeom>
          <a:noFill/>
          <a:ln w="28575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604335" y="1598865"/>
            <a:ext cx="1257300" cy="342900"/>
          </a:xfrm>
          <a:prstGeom prst="rect">
            <a:avLst/>
          </a:prstGeom>
          <a:noFill/>
          <a:ln w="28575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604335" y="3427665"/>
            <a:ext cx="1268688" cy="342900"/>
          </a:xfrm>
          <a:prstGeom prst="rect">
            <a:avLst/>
          </a:prstGeom>
          <a:noFill/>
          <a:ln w="28575" cmpd="sng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605286" y="4159893"/>
            <a:ext cx="1268688" cy="342900"/>
          </a:xfrm>
          <a:prstGeom prst="rect">
            <a:avLst/>
          </a:prstGeom>
          <a:noFill/>
          <a:ln w="28575" cmpd="sng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0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4" grpId="1" animBg="1"/>
      <p:bldP spid="16" grpId="0" animBg="1"/>
      <p:bldP spid="16" grpId="1" animBg="1"/>
      <p:bldP spid="20" grpId="0" animBg="1"/>
      <p:bldP spid="20" grpId="1" animBg="1"/>
      <p:bldP spid="22" grpId="0" animBg="1"/>
      <p:bldP spid="22" grpId="1" animBg="1"/>
      <p:bldP spid="23" grpId="0" animBg="1"/>
      <p:bldP spid="24" grpId="0" animBg="1"/>
      <p:bldP spid="25" grpId="0" animBg="1"/>
      <p:bldP spid="25" grpId="1" animBg="1"/>
      <p:bldP spid="27" grpId="0" animBg="1"/>
      <p:bldP spid="27" grpId="1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1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48436" y="3872349"/>
            <a:ext cx="342900" cy="333632"/>
          </a:xfrm>
          <a:prstGeom prst="rect">
            <a:avLst/>
          </a:prstGeom>
        </p:spPr>
      </p:pic>
      <p:grpSp>
        <p:nvGrpSpPr>
          <p:cNvPr id="241" name="Group 240"/>
          <p:cNvGrpSpPr/>
          <p:nvPr/>
        </p:nvGrpSpPr>
        <p:grpSpPr>
          <a:xfrm>
            <a:off x="5340330" y="3181350"/>
            <a:ext cx="1028700" cy="685800"/>
            <a:chOff x="2057400" y="3028950"/>
            <a:chExt cx="1028700" cy="685800"/>
          </a:xfrm>
        </p:grpSpPr>
        <p:pic>
          <p:nvPicPr>
            <p:cNvPr id="242" name="Picture 24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7400" y="3028950"/>
              <a:ext cx="342900" cy="333632"/>
            </a:xfrm>
            <a:prstGeom prst="rect">
              <a:avLst/>
            </a:prstGeom>
          </p:spPr>
        </p:pic>
        <p:pic>
          <p:nvPicPr>
            <p:cNvPr id="243" name="Picture 2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3028950"/>
              <a:ext cx="342900" cy="333632"/>
            </a:xfrm>
            <a:prstGeom prst="rect">
              <a:avLst/>
            </a:prstGeom>
          </p:spPr>
        </p:pic>
        <p:pic>
          <p:nvPicPr>
            <p:cNvPr id="244" name="Picture 2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3200" y="3028950"/>
              <a:ext cx="342900" cy="333632"/>
            </a:xfrm>
            <a:prstGeom prst="rect">
              <a:avLst/>
            </a:prstGeom>
          </p:spPr>
        </p:pic>
        <p:pic>
          <p:nvPicPr>
            <p:cNvPr id="245" name="Picture 2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7400" y="3381118"/>
              <a:ext cx="342900" cy="333632"/>
            </a:xfrm>
            <a:prstGeom prst="rect">
              <a:avLst/>
            </a:prstGeom>
          </p:spPr>
        </p:pic>
        <p:pic>
          <p:nvPicPr>
            <p:cNvPr id="246" name="Picture 2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3381118"/>
              <a:ext cx="342900" cy="333632"/>
            </a:xfrm>
            <a:prstGeom prst="rect">
              <a:avLst/>
            </a:prstGeom>
          </p:spPr>
        </p:pic>
        <p:pic>
          <p:nvPicPr>
            <p:cNvPr id="247" name="Picture 2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3200" y="3381118"/>
              <a:ext cx="342900" cy="333632"/>
            </a:xfrm>
            <a:prstGeom prst="rect">
              <a:avLst/>
            </a:prstGeom>
          </p:spPr>
        </p:pic>
      </p:grpSp>
      <p:pic>
        <p:nvPicPr>
          <p:cNvPr id="327" name="Picture 3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100" y="3177806"/>
            <a:ext cx="342899" cy="671412"/>
          </a:xfrm>
          <a:prstGeom prst="rect">
            <a:avLst/>
          </a:prstGeom>
        </p:spPr>
      </p:pic>
      <p:grpSp>
        <p:nvGrpSpPr>
          <p:cNvPr id="248" name="Group 247"/>
          <p:cNvGrpSpPr/>
          <p:nvPr/>
        </p:nvGrpSpPr>
        <p:grpSpPr>
          <a:xfrm>
            <a:off x="6597630" y="3181350"/>
            <a:ext cx="966562" cy="680114"/>
            <a:chOff x="3940449" y="3023904"/>
            <a:chExt cx="966562" cy="680114"/>
          </a:xfrm>
        </p:grpSpPr>
        <p:pic>
          <p:nvPicPr>
            <p:cNvPr id="249" name="Picture 2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90704" y="3028950"/>
              <a:ext cx="342899" cy="671412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7472" y="3028950"/>
              <a:ext cx="342899" cy="671412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24240" y="3032606"/>
              <a:ext cx="342899" cy="671412"/>
            </a:xfrm>
            <a:prstGeom prst="rect">
              <a:avLst/>
            </a:prstGeom>
          </p:spPr>
        </p:pic>
        <p:pic>
          <p:nvPicPr>
            <p:cNvPr id="252" name="Picture 2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48896" y="3028950"/>
              <a:ext cx="342899" cy="671412"/>
            </a:xfrm>
            <a:prstGeom prst="rect">
              <a:avLst/>
            </a:prstGeom>
          </p:spPr>
        </p:pic>
        <p:pic>
          <p:nvPicPr>
            <p:cNvPr id="311" name="Picture 3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64112" y="3027560"/>
              <a:ext cx="342899" cy="671412"/>
            </a:xfrm>
            <a:prstGeom prst="rect">
              <a:avLst/>
            </a:prstGeom>
          </p:spPr>
        </p:pic>
        <p:pic>
          <p:nvPicPr>
            <p:cNvPr id="312" name="Picture 3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99025" y="3023904"/>
              <a:ext cx="342899" cy="671412"/>
            </a:xfrm>
            <a:prstGeom prst="rect">
              <a:avLst/>
            </a:prstGeom>
          </p:spPr>
        </p:pic>
        <p:pic>
          <p:nvPicPr>
            <p:cNvPr id="313" name="Picture 3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5793" y="3027560"/>
              <a:ext cx="342899" cy="671412"/>
            </a:xfrm>
            <a:prstGeom prst="rect">
              <a:avLst/>
            </a:prstGeom>
          </p:spPr>
        </p:pic>
        <p:pic>
          <p:nvPicPr>
            <p:cNvPr id="314" name="Picture 3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0449" y="3023904"/>
              <a:ext cx="342899" cy="671412"/>
            </a:xfrm>
            <a:prstGeom prst="rect">
              <a:avLst/>
            </a:prstGeom>
          </p:spPr>
        </p:pic>
      </p:grpSp>
      <p:grpSp>
        <p:nvGrpSpPr>
          <p:cNvPr id="315" name="Group 314"/>
          <p:cNvGrpSpPr/>
          <p:nvPr/>
        </p:nvGrpSpPr>
        <p:grpSpPr>
          <a:xfrm>
            <a:off x="7657882" y="3295650"/>
            <a:ext cx="1015384" cy="404910"/>
            <a:chOff x="7520568" y="3081240"/>
            <a:chExt cx="1015384" cy="404910"/>
          </a:xfrm>
        </p:grpSpPr>
        <p:pic>
          <p:nvPicPr>
            <p:cNvPr id="316" name="Picture 3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520568" y="3099512"/>
              <a:ext cx="187873" cy="194582"/>
            </a:xfrm>
            <a:prstGeom prst="rect">
              <a:avLst/>
            </a:prstGeom>
          </p:spPr>
        </p:pic>
        <p:pic>
          <p:nvPicPr>
            <p:cNvPr id="317" name="Picture 3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520568" y="3291568"/>
              <a:ext cx="187873" cy="194582"/>
            </a:xfrm>
            <a:prstGeom prst="rect">
              <a:avLst/>
            </a:prstGeom>
          </p:spPr>
        </p:pic>
        <p:pic>
          <p:nvPicPr>
            <p:cNvPr id="318" name="Picture 3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18653" y="3088434"/>
              <a:ext cx="187873" cy="194582"/>
            </a:xfrm>
            <a:prstGeom prst="rect">
              <a:avLst/>
            </a:prstGeom>
          </p:spPr>
        </p:pic>
        <p:pic>
          <p:nvPicPr>
            <p:cNvPr id="319" name="Picture 3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18653" y="3280490"/>
              <a:ext cx="187873" cy="194582"/>
            </a:xfrm>
            <a:prstGeom prst="rect">
              <a:avLst/>
            </a:prstGeom>
          </p:spPr>
        </p:pic>
        <p:pic>
          <p:nvPicPr>
            <p:cNvPr id="320" name="Picture 3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927427" y="3088434"/>
              <a:ext cx="187873" cy="194582"/>
            </a:xfrm>
            <a:prstGeom prst="rect">
              <a:avLst/>
            </a:prstGeom>
          </p:spPr>
        </p:pic>
        <p:pic>
          <p:nvPicPr>
            <p:cNvPr id="321" name="Picture 3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927427" y="3280490"/>
              <a:ext cx="187873" cy="194582"/>
            </a:xfrm>
            <a:prstGeom prst="rect">
              <a:avLst/>
            </a:prstGeom>
          </p:spPr>
        </p:pic>
        <p:pic>
          <p:nvPicPr>
            <p:cNvPr id="322" name="Picture 3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137753" y="3081240"/>
              <a:ext cx="187873" cy="194582"/>
            </a:xfrm>
            <a:prstGeom prst="rect">
              <a:avLst/>
            </a:prstGeom>
          </p:spPr>
        </p:pic>
        <p:pic>
          <p:nvPicPr>
            <p:cNvPr id="323" name="Picture 3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137753" y="3273296"/>
              <a:ext cx="187873" cy="194582"/>
            </a:xfrm>
            <a:prstGeom prst="rect">
              <a:avLst/>
            </a:prstGeom>
          </p:spPr>
        </p:pic>
        <p:pic>
          <p:nvPicPr>
            <p:cNvPr id="324" name="Picture 3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348079" y="3081240"/>
              <a:ext cx="187873" cy="194582"/>
            </a:xfrm>
            <a:prstGeom prst="rect">
              <a:avLst/>
            </a:prstGeom>
          </p:spPr>
        </p:pic>
      </p:grpSp>
      <p:pic>
        <p:nvPicPr>
          <p:cNvPr id="326" name="Picture 325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8480140" y="3490854"/>
            <a:ext cx="206660" cy="214040"/>
          </a:xfrm>
          <a:prstGeom prst="rect">
            <a:avLst/>
          </a:prstGeom>
        </p:spPr>
      </p:pic>
      <p:pic>
        <p:nvPicPr>
          <p:cNvPr id="325" name="Picture 324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33644" y="3191856"/>
            <a:ext cx="342899" cy="671412"/>
          </a:xfrm>
          <a:prstGeom prst="rect">
            <a:avLst/>
          </a:prstGeom>
        </p:spPr>
      </p:pic>
      <p:grpSp>
        <p:nvGrpSpPr>
          <p:cNvPr id="331" name="Group 330"/>
          <p:cNvGrpSpPr/>
          <p:nvPr/>
        </p:nvGrpSpPr>
        <p:grpSpPr>
          <a:xfrm>
            <a:off x="5740380" y="3143251"/>
            <a:ext cx="2032020" cy="800100"/>
            <a:chOff x="3245423" y="2213623"/>
            <a:chExt cx="2032020" cy="685800"/>
          </a:xfrm>
        </p:grpSpPr>
        <p:sp>
          <p:nvSpPr>
            <p:cNvPr id="332" name="Oval 331"/>
            <p:cNvSpPr/>
            <p:nvPr/>
          </p:nvSpPr>
          <p:spPr>
            <a:xfrm>
              <a:off x="3905843" y="2213623"/>
              <a:ext cx="1371600" cy="685800"/>
            </a:xfrm>
            <a:prstGeom prst="ellipse">
              <a:avLst/>
            </a:prstGeom>
            <a:noFill/>
            <a:ln w="38100">
              <a:solidFill>
                <a:srgbClr val="00BC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333" name="Straight Arrow Connector 332"/>
            <p:cNvCxnSpPr>
              <a:stCxn id="332" idx="2"/>
              <a:endCxn id="246" idx="2"/>
            </p:cNvCxnSpPr>
            <p:nvPr/>
          </p:nvCxnSpPr>
          <p:spPr>
            <a:xfrm flipH="1">
              <a:off x="3245423" y="2556523"/>
              <a:ext cx="660420" cy="277585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6669242" y="3143250"/>
            <a:ext cx="2112025" cy="685800"/>
            <a:chOff x="3455594" y="2997394"/>
            <a:chExt cx="2109533" cy="685800"/>
          </a:xfrm>
        </p:grpSpPr>
        <p:sp>
          <p:nvSpPr>
            <p:cNvPr id="239" name="Oval 238"/>
            <p:cNvSpPr/>
            <p:nvPr/>
          </p:nvSpPr>
          <p:spPr>
            <a:xfrm>
              <a:off x="4244495" y="2997394"/>
              <a:ext cx="1320632" cy="685800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Arrow Connector 16"/>
            <p:cNvCxnSpPr>
              <a:stCxn id="239" idx="2"/>
            </p:cNvCxnSpPr>
            <p:nvPr/>
          </p:nvCxnSpPr>
          <p:spPr>
            <a:xfrm flipH="1" flipV="1">
              <a:off x="3455594" y="3337076"/>
              <a:ext cx="788901" cy="3218"/>
            </a:xfrm>
            <a:prstGeom prst="straightConnector1">
              <a:avLst/>
            </a:prstGeom>
            <a:ln w="38100">
              <a:solidFill>
                <a:srgbClr val="8DC63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4" name="Rectangle 333"/>
          <p:cNvSpPr/>
          <p:nvPr/>
        </p:nvSpPr>
        <p:spPr>
          <a:xfrm>
            <a:off x="5029200" y="3028950"/>
            <a:ext cx="1485900" cy="12573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13145" y="1861626"/>
            <a:ext cx="8915400" cy="595824"/>
            <a:chOff x="114300" y="2103502"/>
            <a:chExt cx="8915400" cy="595824"/>
          </a:xfrm>
        </p:grpSpPr>
        <p:sp>
          <p:nvSpPr>
            <p:cNvPr id="106" name="Text Placeholder 2"/>
            <p:cNvSpPr txBox="1">
              <a:spLocks/>
            </p:cNvSpPr>
            <p:nvPr/>
          </p:nvSpPr>
          <p:spPr bwMode="auto">
            <a:xfrm>
              <a:off x="571500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1</a:t>
              </a:r>
            </a:p>
          </p:txBody>
        </p:sp>
        <p:sp>
          <p:nvSpPr>
            <p:cNvPr id="102" name="Text Placeholder 2"/>
            <p:cNvSpPr txBox="1">
              <a:spLocks/>
            </p:cNvSpPr>
            <p:nvPr/>
          </p:nvSpPr>
          <p:spPr bwMode="auto">
            <a:xfrm>
              <a:off x="114300" y="2273877"/>
              <a:ext cx="687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200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0</a:t>
              </a:r>
            </a:p>
          </p:txBody>
        </p:sp>
        <p:sp>
          <p:nvSpPr>
            <p:cNvPr id="104" name="Text Placeholder 2"/>
            <p:cNvSpPr txBox="1">
              <a:spLocks/>
            </p:cNvSpPr>
            <p:nvPr/>
          </p:nvSpPr>
          <p:spPr bwMode="auto">
            <a:xfrm>
              <a:off x="4210144" y="2281574"/>
              <a:ext cx="755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690</a:t>
              </a:r>
            </a:p>
          </p:txBody>
        </p:sp>
        <p:sp>
          <p:nvSpPr>
            <p:cNvPr id="105" name="Text Placeholder 2"/>
            <p:cNvSpPr txBox="1">
              <a:spLocks/>
            </p:cNvSpPr>
            <p:nvPr/>
          </p:nvSpPr>
          <p:spPr bwMode="auto">
            <a:xfrm>
              <a:off x="8342697" y="2273877"/>
              <a:ext cx="687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7</a:t>
              </a:r>
              <a:r>
                <a:rPr lang="en-US" sz="2000" dirty="0">
                  <a:solidFill>
                    <a:srgbClr val="000000"/>
                  </a:solidFill>
                  <a:latin typeface="Orly's Font 2" pitchFamily="66" charset="0"/>
                </a:rPr>
                <a:t>0</a:t>
              </a: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0</a:t>
              </a:r>
            </a:p>
          </p:txBody>
        </p:sp>
        <p:sp>
          <p:nvSpPr>
            <p:cNvPr id="107" name="Text Placeholder 2"/>
            <p:cNvSpPr txBox="1">
              <a:spLocks/>
            </p:cNvSpPr>
            <p:nvPr/>
          </p:nvSpPr>
          <p:spPr bwMode="auto">
            <a:xfrm>
              <a:off x="1001641" y="2122247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108" name="Text Placeholder 2"/>
            <p:cNvSpPr txBox="1">
              <a:spLocks/>
            </p:cNvSpPr>
            <p:nvPr/>
          </p:nvSpPr>
          <p:spPr bwMode="auto">
            <a:xfrm>
              <a:off x="1402388" y="212994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3</a:t>
              </a:r>
            </a:p>
          </p:txBody>
        </p:sp>
        <p:sp>
          <p:nvSpPr>
            <p:cNvPr id="111" name="Text Placeholder 2"/>
            <p:cNvSpPr txBox="1">
              <a:spLocks/>
            </p:cNvSpPr>
            <p:nvPr/>
          </p:nvSpPr>
          <p:spPr bwMode="auto">
            <a:xfrm>
              <a:off x="1828800" y="2118896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4</a:t>
              </a:r>
            </a:p>
          </p:txBody>
        </p:sp>
        <p:sp>
          <p:nvSpPr>
            <p:cNvPr id="112" name="Text Placeholder 2"/>
            <p:cNvSpPr txBox="1">
              <a:spLocks/>
            </p:cNvSpPr>
            <p:nvPr/>
          </p:nvSpPr>
          <p:spPr bwMode="auto">
            <a:xfrm>
              <a:off x="2199764" y="2166900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8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113" name="Text Placeholder 2"/>
            <p:cNvSpPr txBox="1">
              <a:spLocks/>
            </p:cNvSpPr>
            <p:nvPr/>
          </p:nvSpPr>
          <p:spPr bwMode="auto">
            <a:xfrm>
              <a:off x="2643043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</a:p>
          </p:txBody>
        </p:sp>
        <p:sp>
          <p:nvSpPr>
            <p:cNvPr id="114" name="Text Placeholder 2"/>
            <p:cNvSpPr txBox="1">
              <a:spLocks/>
            </p:cNvSpPr>
            <p:nvPr/>
          </p:nvSpPr>
          <p:spPr bwMode="auto">
            <a:xfrm>
              <a:off x="3086100" y="2114550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7</a:t>
              </a:r>
            </a:p>
          </p:txBody>
        </p:sp>
        <p:sp>
          <p:nvSpPr>
            <p:cNvPr id="115" name="Text Placeholder 2"/>
            <p:cNvSpPr txBox="1">
              <a:spLocks/>
            </p:cNvSpPr>
            <p:nvPr/>
          </p:nvSpPr>
          <p:spPr bwMode="auto">
            <a:xfrm>
              <a:off x="3458537" y="2114550"/>
              <a:ext cx="567771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</a:p>
          </p:txBody>
        </p:sp>
        <p:sp>
          <p:nvSpPr>
            <p:cNvPr id="116" name="Text Placeholder 2"/>
            <p:cNvSpPr txBox="1">
              <a:spLocks/>
            </p:cNvSpPr>
            <p:nvPr/>
          </p:nvSpPr>
          <p:spPr bwMode="auto">
            <a:xfrm>
              <a:off x="3910757" y="2114550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</a:t>
              </a:r>
              <a:r>
                <a:rPr lang="en-US" sz="1600" spc="-150" dirty="0">
                  <a:solidFill>
                    <a:srgbClr val="000000"/>
                  </a:solidFill>
                  <a:latin typeface="Orly's Font 2" pitchFamily="66" charset="0"/>
                </a:rPr>
                <a:t>8</a:t>
              </a: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</a:t>
              </a:r>
            </a:p>
          </p:txBody>
        </p:sp>
        <p:sp>
          <p:nvSpPr>
            <p:cNvPr id="117" name="Text Placeholder 2"/>
            <p:cNvSpPr txBox="1">
              <a:spLocks/>
            </p:cNvSpPr>
            <p:nvPr/>
          </p:nvSpPr>
          <p:spPr bwMode="auto">
            <a:xfrm>
              <a:off x="4664675" y="2103502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691</a:t>
              </a:r>
            </a:p>
          </p:txBody>
        </p:sp>
        <p:sp>
          <p:nvSpPr>
            <p:cNvPr id="118" name="Text Placeholder 2"/>
            <p:cNvSpPr txBox="1">
              <a:spLocks/>
            </p:cNvSpPr>
            <p:nvPr/>
          </p:nvSpPr>
          <p:spPr bwMode="auto">
            <a:xfrm>
              <a:off x="5059988" y="2111199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692</a:t>
              </a:r>
            </a:p>
          </p:txBody>
        </p:sp>
        <p:sp>
          <p:nvSpPr>
            <p:cNvPr id="119" name="Text Placeholder 2"/>
            <p:cNvSpPr txBox="1">
              <a:spLocks/>
            </p:cNvSpPr>
            <p:nvPr/>
          </p:nvSpPr>
          <p:spPr bwMode="auto">
            <a:xfrm>
              <a:off x="5494097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693</a:t>
              </a:r>
            </a:p>
          </p:txBody>
        </p:sp>
        <p:sp>
          <p:nvSpPr>
            <p:cNvPr id="120" name="Text Placeholder 2"/>
            <p:cNvSpPr txBox="1">
              <a:spLocks/>
            </p:cNvSpPr>
            <p:nvPr/>
          </p:nvSpPr>
          <p:spPr bwMode="auto">
            <a:xfrm>
              <a:off x="5912812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694</a:t>
              </a:r>
            </a:p>
          </p:txBody>
        </p:sp>
        <p:sp>
          <p:nvSpPr>
            <p:cNvPr id="121" name="Text Placeholder 2"/>
            <p:cNvSpPr txBox="1">
              <a:spLocks/>
            </p:cNvSpPr>
            <p:nvPr/>
          </p:nvSpPr>
          <p:spPr bwMode="auto">
            <a:xfrm>
              <a:off x="6317288" y="2174971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695</a:t>
              </a:r>
            </a:p>
          </p:txBody>
        </p:sp>
        <p:sp>
          <p:nvSpPr>
            <p:cNvPr id="122" name="Text Placeholder 2"/>
            <p:cNvSpPr txBox="1">
              <a:spLocks/>
            </p:cNvSpPr>
            <p:nvPr/>
          </p:nvSpPr>
          <p:spPr bwMode="auto">
            <a:xfrm>
              <a:off x="6762823" y="21327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696</a:t>
              </a:r>
            </a:p>
          </p:txBody>
        </p:sp>
        <p:sp>
          <p:nvSpPr>
            <p:cNvPr id="123" name="Text Placeholder 2"/>
            <p:cNvSpPr txBox="1">
              <a:spLocks/>
            </p:cNvSpPr>
            <p:nvPr/>
          </p:nvSpPr>
          <p:spPr bwMode="auto">
            <a:xfrm>
              <a:off x="7189235" y="212840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697</a:t>
              </a:r>
            </a:p>
          </p:txBody>
        </p:sp>
        <p:sp>
          <p:nvSpPr>
            <p:cNvPr id="124" name="Text Placeholder 2"/>
            <p:cNvSpPr txBox="1">
              <a:spLocks/>
            </p:cNvSpPr>
            <p:nvPr/>
          </p:nvSpPr>
          <p:spPr bwMode="auto">
            <a:xfrm>
              <a:off x="7607950" y="212840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698</a:t>
              </a:r>
            </a:p>
          </p:txBody>
        </p:sp>
        <p:sp>
          <p:nvSpPr>
            <p:cNvPr id="132" name="Text Placeholder 2"/>
            <p:cNvSpPr txBox="1">
              <a:spLocks/>
            </p:cNvSpPr>
            <p:nvPr/>
          </p:nvSpPr>
          <p:spPr bwMode="auto">
            <a:xfrm>
              <a:off x="8018968" y="211455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699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8600" y="1538315"/>
            <a:ext cx="8686800" cy="457200"/>
            <a:chOff x="228600" y="2109815"/>
            <a:chExt cx="8686800" cy="457200"/>
          </a:xfrm>
        </p:grpSpPr>
        <p:grpSp>
          <p:nvGrpSpPr>
            <p:cNvPr id="12" name="Group 11"/>
            <p:cNvGrpSpPr/>
            <p:nvPr/>
          </p:nvGrpSpPr>
          <p:grpSpPr>
            <a:xfrm>
              <a:off x="228600" y="2109815"/>
              <a:ext cx="8686800" cy="457200"/>
              <a:chOff x="228600" y="1771650"/>
              <a:chExt cx="8686800" cy="457200"/>
            </a:xfrm>
          </p:grpSpPr>
          <p:cxnSp>
            <p:nvCxnSpPr>
              <p:cNvPr id="148" name="Straight Arrow Connector 147"/>
              <p:cNvCxnSpPr/>
              <p:nvPr/>
            </p:nvCxnSpPr>
            <p:spPr>
              <a:xfrm flipV="1">
                <a:off x="228600" y="2000250"/>
                <a:ext cx="8686800" cy="2694"/>
              </a:xfrm>
              <a:prstGeom prst="straightConnector1">
                <a:avLst/>
              </a:prstGeom>
              <a:ln w="38100"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>
                <a:off x="4572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8686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>
                <a:off x="12801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/>
              <p:nvPr/>
            </p:nvCxnSpPr>
            <p:spPr>
              <a:xfrm>
                <a:off x="16916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/>
              <p:nvPr/>
            </p:nvCxnSpPr>
            <p:spPr>
              <a:xfrm>
                <a:off x="21031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/>
              <p:cNvCxnSpPr/>
              <p:nvPr/>
            </p:nvCxnSpPr>
            <p:spPr>
              <a:xfrm>
                <a:off x="29260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/>
              <p:cNvCxnSpPr/>
              <p:nvPr/>
            </p:nvCxnSpPr>
            <p:spPr>
              <a:xfrm>
                <a:off x="33375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/>
              <p:cNvCxnSpPr/>
              <p:nvPr/>
            </p:nvCxnSpPr>
            <p:spPr>
              <a:xfrm>
                <a:off x="37490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>
                <a:off x="41605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/>
              <p:cNvCxnSpPr/>
              <p:nvPr/>
            </p:nvCxnSpPr>
            <p:spPr>
              <a:xfrm>
                <a:off x="45720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/>
              <p:cNvCxnSpPr/>
              <p:nvPr/>
            </p:nvCxnSpPr>
            <p:spPr>
              <a:xfrm>
                <a:off x="49834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>
                <a:off x="53949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>
                <a:off x="58064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>
                <a:off x="62179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>
                <a:off x="70408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>
                <a:off x="74523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/>
              <p:cNvCxnSpPr/>
              <p:nvPr/>
            </p:nvCxnSpPr>
            <p:spPr>
              <a:xfrm>
                <a:off x="78638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/>
              <p:cNvCxnSpPr/>
              <p:nvPr/>
            </p:nvCxnSpPr>
            <p:spPr>
              <a:xfrm>
                <a:off x="82753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>
                <a:off x="86868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6629400" y="1878638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>
              <a:xfrm>
                <a:off x="2514600" y="1885950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5" name="Straight Connector 134"/>
            <p:cNvCxnSpPr/>
            <p:nvPr/>
          </p:nvCxnSpPr>
          <p:spPr>
            <a:xfrm>
              <a:off x="6629400" y="2193327"/>
              <a:ext cx="162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" name="Freeform 135"/>
          <p:cNvSpPr/>
          <p:nvPr/>
        </p:nvSpPr>
        <p:spPr>
          <a:xfrm>
            <a:off x="457199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867833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1325033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518776" y="2072752"/>
            <a:ext cx="18280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932391" y="1876480"/>
            <a:ext cx="77525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1345649" y="1876480"/>
            <a:ext cx="12485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2" name="Freeform 141"/>
          <p:cNvSpPr/>
          <p:nvPr/>
        </p:nvSpPr>
        <p:spPr>
          <a:xfrm>
            <a:off x="1714500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1737591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2171700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5" name="Freeform 144"/>
          <p:cNvSpPr/>
          <p:nvPr/>
        </p:nvSpPr>
        <p:spPr>
          <a:xfrm>
            <a:off x="2125133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2590463" y="1930359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9" name="Freeform 168"/>
          <p:cNvSpPr/>
          <p:nvPr/>
        </p:nvSpPr>
        <p:spPr>
          <a:xfrm>
            <a:off x="2536151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2994891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1" name="Freeform 170"/>
          <p:cNvSpPr/>
          <p:nvPr/>
        </p:nvSpPr>
        <p:spPr>
          <a:xfrm>
            <a:off x="2948709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3405957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3" name="Freeform 172"/>
          <p:cNvSpPr/>
          <p:nvPr/>
        </p:nvSpPr>
        <p:spPr>
          <a:xfrm>
            <a:off x="3367039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3802688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5" name="Freeform 174"/>
          <p:cNvSpPr/>
          <p:nvPr/>
        </p:nvSpPr>
        <p:spPr>
          <a:xfrm>
            <a:off x="3771900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4229100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7" name="Freeform 176"/>
          <p:cNvSpPr/>
          <p:nvPr/>
        </p:nvSpPr>
        <p:spPr>
          <a:xfrm>
            <a:off x="4175221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4497140" y="2050738"/>
            <a:ext cx="188925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" name="Freeform 177"/>
          <p:cNvSpPr/>
          <p:nvPr/>
        </p:nvSpPr>
        <p:spPr>
          <a:xfrm>
            <a:off x="4572000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/>
          <p:cNvSpPr/>
          <p:nvPr/>
        </p:nvSpPr>
        <p:spPr>
          <a:xfrm>
            <a:off x="5003512" y="1876480"/>
            <a:ext cx="9380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1" name="Freeform 180"/>
          <p:cNvSpPr/>
          <p:nvPr/>
        </p:nvSpPr>
        <p:spPr>
          <a:xfrm>
            <a:off x="5013806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5400160" y="1876480"/>
            <a:ext cx="12485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3" name="Freeform 182"/>
          <p:cNvSpPr/>
          <p:nvPr/>
        </p:nvSpPr>
        <p:spPr>
          <a:xfrm>
            <a:off x="5829300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/>
          <p:cNvSpPr/>
          <p:nvPr/>
        </p:nvSpPr>
        <p:spPr>
          <a:xfrm>
            <a:off x="5852391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5" name="Rectangle 184"/>
          <p:cNvSpPr/>
          <p:nvPr/>
        </p:nvSpPr>
        <p:spPr>
          <a:xfrm>
            <a:off x="6271106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6" name="Freeform 185"/>
          <p:cNvSpPr/>
          <p:nvPr/>
        </p:nvSpPr>
        <p:spPr>
          <a:xfrm>
            <a:off x="6239933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/>
          <p:cNvSpPr/>
          <p:nvPr/>
        </p:nvSpPr>
        <p:spPr>
          <a:xfrm>
            <a:off x="6690699" y="1930359"/>
            <a:ext cx="15107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8" name="Freeform 187"/>
          <p:cNvSpPr/>
          <p:nvPr/>
        </p:nvSpPr>
        <p:spPr>
          <a:xfrm>
            <a:off x="6650951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7109691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1" name="Freeform 190"/>
          <p:cNvSpPr/>
          <p:nvPr/>
        </p:nvSpPr>
        <p:spPr>
          <a:xfrm>
            <a:off x="7063509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7520757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3" name="Freeform 192"/>
          <p:cNvSpPr/>
          <p:nvPr/>
        </p:nvSpPr>
        <p:spPr>
          <a:xfrm>
            <a:off x="7481839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/>
          <p:cNvSpPr/>
          <p:nvPr/>
        </p:nvSpPr>
        <p:spPr>
          <a:xfrm>
            <a:off x="7940579" y="1876480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5" name="Freeform 194"/>
          <p:cNvSpPr/>
          <p:nvPr/>
        </p:nvSpPr>
        <p:spPr>
          <a:xfrm>
            <a:off x="7886700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5439833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Rectangle 197"/>
          <p:cNvSpPr/>
          <p:nvPr/>
        </p:nvSpPr>
        <p:spPr>
          <a:xfrm>
            <a:off x="8365537" y="1876480"/>
            <a:ext cx="12485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9" name="Freeform 198"/>
          <p:cNvSpPr/>
          <p:nvPr/>
        </p:nvSpPr>
        <p:spPr>
          <a:xfrm>
            <a:off x="8297333" y="1190680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Rectangle 199"/>
          <p:cNvSpPr/>
          <p:nvPr/>
        </p:nvSpPr>
        <p:spPr>
          <a:xfrm>
            <a:off x="8439455" y="2066595"/>
            <a:ext cx="156136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371600" y="3028950"/>
            <a:ext cx="1028700" cy="685800"/>
            <a:chOff x="2057400" y="3028950"/>
            <a:chExt cx="1028700" cy="685800"/>
          </a:xfrm>
        </p:grpSpPr>
        <p:pic>
          <p:nvPicPr>
            <p:cNvPr id="202" name="Picture 2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7400" y="3028950"/>
              <a:ext cx="342900" cy="333632"/>
            </a:xfrm>
            <a:prstGeom prst="rect">
              <a:avLst/>
            </a:prstGeom>
          </p:spPr>
        </p:pic>
        <p:pic>
          <p:nvPicPr>
            <p:cNvPr id="209" name="Picture 20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3028950"/>
              <a:ext cx="342900" cy="333632"/>
            </a:xfrm>
            <a:prstGeom prst="rect">
              <a:avLst/>
            </a:prstGeom>
          </p:spPr>
        </p:pic>
        <p:pic>
          <p:nvPicPr>
            <p:cNvPr id="210" name="Picture 20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3200" y="3028950"/>
              <a:ext cx="342900" cy="333632"/>
            </a:xfrm>
            <a:prstGeom prst="rect">
              <a:avLst/>
            </a:prstGeom>
          </p:spPr>
        </p:pic>
        <p:pic>
          <p:nvPicPr>
            <p:cNvPr id="211" name="Picture 2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7400" y="3381118"/>
              <a:ext cx="342900" cy="333632"/>
            </a:xfrm>
            <a:prstGeom prst="rect">
              <a:avLst/>
            </a:prstGeom>
          </p:spPr>
        </p:pic>
        <p:pic>
          <p:nvPicPr>
            <p:cNvPr id="212" name="Picture 2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3381118"/>
              <a:ext cx="342900" cy="333632"/>
            </a:xfrm>
            <a:prstGeom prst="rect">
              <a:avLst/>
            </a:prstGeom>
          </p:spPr>
        </p:pic>
        <p:pic>
          <p:nvPicPr>
            <p:cNvPr id="213" name="Picture 2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3200" y="3381118"/>
              <a:ext cx="342900" cy="333632"/>
            </a:xfrm>
            <a:prstGeom prst="rect">
              <a:avLst/>
            </a:prstGeom>
          </p:spPr>
        </p:pic>
      </p:grpSp>
      <p:pic>
        <p:nvPicPr>
          <p:cNvPr id="215" name="Picture 2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28700" y="4171950"/>
            <a:ext cx="342900" cy="333632"/>
          </a:xfrm>
          <a:prstGeom prst="rect">
            <a:avLst/>
          </a:prstGeom>
        </p:spPr>
      </p:pic>
      <p:pic>
        <p:nvPicPr>
          <p:cNvPr id="216" name="Picture 2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5800" y="4171950"/>
            <a:ext cx="342900" cy="333632"/>
          </a:xfrm>
          <a:prstGeom prst="rect">
            <a:avLst/>
          </a:prstGeom>
        </p:spPr>
      </p:pic>
      <p:grpSp>
        <p:nvGrpSpPr>
          <p:cNvPr id="217" name="Group 216"/>
          <p:cNvGrpSpPr/>
          <p:nvPr/>
        </p:nvGrpSpPr>
        <p:grpSpPr>
          <a:xfrm>
            <a:off x="2628900" y="3028950"/>
            <a:ext cx="966562" cy="680114"/>
            <a:chOff x="3940449" y="3023904"/>
            <a:chExt cx="966562" cy="680114"/>
          </a:xfrm>
        </p:grpSpPr>
        <p:pic>
          <p:nvPicPr>
            <p:cNvPr id="218" name="Picture 2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90704" y="3028950"/>
              <a:ext cx="342899" cy="671412"/>
            </a:xfrm>
            <a:prstGeom prst="rect">
              <a:avLst/>
            </a:prstGeom>
          </p:spPr>
        </p:pic>
        <p:pic>
          <p:nvPicPr>
            <p:cNvPr id="219" name="Picture 2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7472" y="3028950"/>
              <a:ext cx="342899" cy="671412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24240" y="3032606"/>
              <a:ext cx="342899" cy="671412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48896" y="3028950"/>
              <a:ext cx="342899" cy="671412"/>
            </a:xfrm>
            <a:prstGeom prst="rect">
              <a:avLst/>
            </a:prstGeom>
          </p:spPr>
        </p:pic>
        <p:pic>
          <p:nvPicPr>
            <p:cNvPr id="222" name="Picture 2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64112" y="3027560"/>
              <a:ext cx="342899" cy="671412"/>
            </a:xfrm>
            <a:prstGeom prst="rect">
              <a:avLst/>
            </a:prstGeom>
          </p:spPr>
        </p:pic>
        <p:pic>
          <p:nvPicPr>
            <p:cNvPr id="223" name="Picture 2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99025" y="3023904"/>
              <a:ext cx="342899" cy="671412"/>
            </a:xfrm>
            <a:prstGeom prst="rect">
              <a:avLst/>
            </a:prstGeom>
          </p:spPr>
        </p:pic>
        <p:pic>
          <p:nvPicPr>
            <p:cNvPr id="224" name="Picture 2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5793" y="3027560"/>
              <a:ext cx="342899" cy="671412"/>
            </a:xfrm>
            <a:prstGeom prst="rect">
              <a:avLst/>
            </a:prstGeom>
          </p:spPr>
        </p:pic>
        <p:pic>
          <p:nvPicPr>
            <p:cNvPr id="225" name="Picture 2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0449" y="3023904"/>
              <a:ext cx="342899" cy="671412"/>
            </a:xfrm>
            <a:prstGeom prst="rect">
              <a:avLst/>
            </a:prstGeom>
          </p:spPr>
        </p:pic>
      </p:grpSp>
      <p:grpSp>
        <p:nvGrpSpPr>
          <p:cNvPr id="227" name="Group 226"/>
          <p:cNvGrpSpPr/>
          <p:nvPr/>
        </p:nvGrpSpPr>
        <p:grpSpPr>
          <a:xfrm>
            <a:off x="3689152" y="3143250"/>
            <a:ext cx="1015384" cy="404910"/>
            <a:chOff x="7520568" y="3081240"/>
            <a:chExt cx="1015384" cy="404910"/>
          </a:xfrm>
        </p:grpSpPr>
        <p:pic>
          <p:nvPicPr>
            <p:cNvPr id="228" name="Picture 2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520568" y="3099512"/>
              <a:ext cx="187873" cy="194582"/>
            </a:xfrm>
            <a:prstGeom prst="rect">
              <a:avLst/>
            </a:prstGeom>
          </p:spPr>
        </p:pic>
        <p:pic>
          <p:nvPicPr>
            <p:cNvPr id="229" name="Picture 2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520568" y="3291568"/>
              <a:ext cx="187873" cy="194582"/>
            </a:xfrm>
            <a:prstGeom prst="rect">
              <a:avLst/>
            </a:prstGeom>
          </p:spPr>
        </p:pic>
        <p:pic>
          <p:nvPicPr>
            <p:cNvPr id="230" name="Picture 2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18653" y="3088434"/>
              <a:ext cx="187873" cy="194582"/>
            </a:xfrm>
            <a:prstGeom prst="rect">
              <a:avLst/>
            </a:prstGeom>
          </p:spPr>
        </p:pic>
        <p:pic>
          <p:nvPicPr>
            <p:cNvPr id="231" name="Picture 2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18653" y="3280490"/>
              <a:ext cx="187873" cy="194582"/>
            </a:xfrm>
            <a:prstGeom prst="rect">
              <a:avLst/>
            </a:prstGeom>
          </p:spPr>
        </p:pic>
        <p:pic>
          <p:nvPicPr>
            <p:cNvPr id="232" name="Picture 2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927427" y="3088434"/>
              <a:ext cx="187873" cy="194582"/>
            </a:xfrm>
            <a:prstGeom prst="rect">
              <a:avLst/>
            </a:prstGeom>
          </p:spPr>
        </p:pic>
        <p:pic>
          <p:nvPicPr>
            <p:cNvPr id="233" name="Picture 2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927427" y="3280490"/>
              <a:ext cx="187873" cy="194582"/>
            </a:xfrm>
            <a:prstGeom prst="rect">
              <a:avLst/>
            </a:prstGeom>
          </p:spPr>
        </p:pic>
        <p:pic>
          <p:nvPicPr>
            <p:cNvPr id="234" name="Picture 2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137753" y="3081240"/>
              <a:ext cx="187873" cy="194582"/>
            </a:xfrm>
            <a:prstGeom prst="rect">
              <a:avLst/>
            </a:prstGeom>
          </p:spPr>
        </p:pic>
        <p:pic>
          <p:nvPicPr>
            <p:cNvPr id="235" name="Picture 2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137753" y="3273296"/>
              <a:ext cx="187873" cy="194582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348079" y="3081240"/>
              <a:ext cx="187873" cy="194582"/>
            </a:xfrm>
            <a:prstGeom prst="rect">
              <a:avLst/>
            </a:prstGeom>
          </p:spPr>
        </p:pic>
      </p:grpSp>
      <p:pic>
        <p:nvPicPr>
          <p:cNvPr id="237" name="Picture 236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54040" y="3028950"/>
            <a:ext cx="342899" cy="671412"/>
          </a:xfrm>
          <a:prstGeom prst="rect">
            <a:avLst/>
          </a:prstGeom>
        </p:spPr>
      </p:pic>
      <p:pic>
        <p:nvPicPr>
          <p:cNvPr id="238" name="Picture 23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4511410" y="3338454"/>
            <a:ext cx="206660" cy="214040"/>
          </a:xfrm>
          <a:prstGeom prst="rect">
            <a:avLst/>
          </a:prstGeom>
        </p:spPr>
      </p:pic>
      <p:sp>
        <p:nvSpPr>
          <p:cNvPr id="240" name="Rectangle 239"/>
          <p:cNvSpPr/>
          <p:nvPr/>
        </p:nvSpPr>
        <p:spPr>
          <a:xfrm>
            <a:off x="1257300" y="2908106"/>
            <a:ext cx="2286000" cy="9144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28" name="Group 327"/>
          <p:cNvGrpSpPr/>
          <p:nvPr/>
        </p:nvGrpSpPr>
        <p:grpSpPr>
          <a:xfrm>
            <a:off x="2743200" y="3028950"/>
            <a:ext cx="2116485" cy="685800"/>
            <a:chOff x="3448643" y="2997394"/>
            <a:chExt cx="2116485" cy="685800"/>
          </a:xfrm>
        </p:grpSpPr>
        <p:sp>
          <p:nvSpPr>
            <p:cNvPr id="329" name="Oval 328"/>
            <p:cNvSpPr/>
            <p:nvPr/>
          </p:nvSpPr>
          <p:spPr>
            <a:xfrm>
              <a:off x="4193528" y="2997394"/>
              <a:ext cx="1371600" cy="685800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330" name="Straight Arrow Connector 329"/>
            <p:cNvCxnSpPr/>
            <p:nvPr/>
          </p:nvCxnSpPr>
          <p:spPr>
            <a:xfrm flipH="1" flipV="1">
              <a:off x="3448643" y="3364656"/>
              <a:ext cx="737963" cy="3656"/>
            </a:xfrm>
            <a:prstGeom prst="straightConnector1">
              <a:avLst/>
            </a:prstGeom>
            <a:ln w="38100">
              <a:solidFill>
                <a:srgbClr val="8DC63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33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5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0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0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5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5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60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65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0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850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" grpId="0" animBg="1"/>
      <p:bldP spid="136" grpId="0" animBg="1"/>
      <p:bldP spid="137" grpId="0" animBg="1"/>
      <p:bldP spid="138" grpId="0" animBg="1"/>
      <p:bldP spid="380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379" grpId="0" animBg="1"/>
      <p:bldP spid="178" grpId="0" animBg="1"/>
      <p:bldP spid="179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8" grpId="0" animBg="1"/>
      <p:bldP spid="199" grpId="0" animBg="1"/>
      <p:bldP spid="200" grpId="0" animBg="1"/>
      <p:bldP spid="240" grpId="0" animBg="1"/>
      <p:bldP spid="24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3145" y="1879468"/>
            <a:ext cx="9070295" cy="578182"/>
            <a:chOff x="113145" y="2890326"/>
            <a:chExt cx="9070295" cy="578182"/>
          </a:xfrm>
        </p:grpSpPr>
        <p:sp>
          <p:nvSpPr>
            <p:cNvPr id="106" name="Text Placeholder 2"/>
            <p:cNvSpPr txBox="1">
              <a:spLocks/>
            </p:cNvSpPr>
            <p:nvPr/>
          </p:nvSpPr>
          <p:spPr bwMode="auto">
            <a:xfrm>
              <a:off x="570345" y="290137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981</a:t>
              </a:r>
            </a:p>
          </p:txBody>
        </p:sp>
        <p:sp>
          <p:nvSpPr>
            <p:cNvPr id="102" name="Text Placeholder 2"/>
            <p:cNvSpPr txBox="1">
              <a:spLocks/>
            </p:cNvSpPr>
            <p:nvPr/>
          </p:nvSpPr>
          <p:spPr bwMode="auto">
            <a:xfrm>
              <a:off x="113145" y="3060701"/>
              <a:ext cx="687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980</a:t>
              </a:r>
            </a:p>
          </p:txBody>
        </p:sp>
        <p:sp>
          <p:nvSpPr>
            <p:cNvPr id="104" name="Text Placeholder 2"/>
            <p:cNvSpPr txBox="1">
              <a:spLocks/>
            </p:cNvSpPr>
            <p:nvPr/>
          </p:nvSpPr>
          <p:spPr bwMode="auto">
            <a:xfrm>
              <a:off x="4208989" y="3068398"/>
              <a:ext cx="755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000" dirty="0" smtClean="0">
                  <a:solidFill>
                    <a:srgbClr val="000000"/>
                  </a:solidFill>
                  <a:latin typeface="Orly's Font 2" pitchFamily="66" charset="0"/>
                </a:rPr>
                <a:t>990</a:t>
              </a:r>
            </a:p>
          </p:txBody>
        </p:sp>
        <p:sp>
          <p:nvSpPr>
            <p:cNvPr id="105" name="Text Placeholder 2"/>
            <p:cNvSpPr txBox="1">
              <a:spLocks/>
            </p:cNvSpPr>
            <p:nvPr/>
          </p:nvSpPr>
          <p:spPr bwMode="auto">
            <a:xfrm>
              <a:off x="8269040" y="3060701"/>
              <a:ext cx="914400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900" dirty="0" smtClean="0">
                  <a:solidFill>
                    <a:srgbClr val="000000"/>
                  </a:solidFill>
                  <a:latin typeface="Orly's Font 2" pitchFamily="66" charset="0"/>
                </a:rPr>
                <a:t>1000</a:t>
              </a:r>
            </a:p>
          </p:txBody>
        </p:sp>
        <p:sp>
          <p:nvSpPr>
            <p:cNvPr id="107" name="Text Placeholder 2"/>
            <p:cNvSpPr txBox="1">
              <a:spLocks/>
            </p:cNvSpPr>
            <p:nvPr/>
          </p:nvSpPr>
          <p:spPr bwMode="auto">
            <a:xfrm>
              <a:off x="1000486" y="2909071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982</a:t>
              </a:r>
            </a:p>
          </p:txBody>
        </p:sp>
        <p:sp>
          <p:nvSpPr>
            <p:cNvPr id="108" name="Text Placeholder 2"/>
            <p:cNvSpPr txBox="1">
              <a:spLocks/>
            </p:cNvSpPr>
            <p:nvPr/>
          </p:nvSpPr>
          <p:spPr bwMode="auto">
            <a:xfrm>
              <a:off x="1401233" y="2916768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983</a:t>
              </a:r>
            </a:p>
          </p:txBody>
        </p:sp>
        <p:sp>
          <p:nvSpPr>
            <p:cNvPr id="111" name="Text Placeholder 2"/>
            <p:cNvSpPr txBox="1">
              <a:spLocks/>
            </p:cNvSpPr>
            <p:nvPr/>
          </p:nvSpPr>
          <p:spPr bwMode="auto">
            <a:xfrm>
              <a:off x="1827645" y="2905720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984</a:t>
              </a:r>
            </a:p>
          </p:txBody>
        </p:sp>
        <p:sp>
          <p:nvSpPr>
            <p:cNvPr id="112" name="Text Placeholder 2"/>
            <p:cNvSpPr txBox="1">
              <a:spLocks/>
            </p:cNvSpPr>
            <p:nvPr/>
          </p:nvSpPr>
          <p:spPr bwMode="auto">
            <a:xfrm>
              <a:off x="2198609" y="2953724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985</a:t>
              </a:r>
            </a:p>
          </p:txBody>
        </p:sp>
        <p:sp>
          <p:nvSpPr>
            <p:cNvPr id="113" name="Text Placeholder 2"/>
            <p:cNvSpPr txBox="1">
              <a:spLocks/>
            </p:cNvSpPr>
            <p:nvPr/>
          </p:nvSpPr>
          <p:spPr bwMode="auto">
            <a:xfrm>
              <a:off x="2641888" y="290137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986</a:t>
              </a:r>
            </a:p>
          </p:txBody>
        </p:sp>
        <p:sp>
          <p:nvSpPr>
            <p:cNvPr id="114" name="Text Placeholder 2"/>
            <p:cNvSpPr txBox="1">
              <a:spLocks/>
            </p:cNvSpPr>
            <p:nvPr/>
          </p:nvSpPr>
          <p:spPr bwMode="auto">
            <a:xfrm>
              <a:off x="3084945" y="2901374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987</a:t>
              </a:r>
            </a:p>
          </p:txBody>
        </p:sp>
        <p:sp>
          <p:nvSpPr>
            <p:cNvPr id="115" name="Text Placeholder 2"/>
            <p:cNvSpPr txBox="1">
              <a:spLocks/>
            </p:cNvSpPr>
            <p:nvPr/>
          </p:nvSpPr>
          <p:spPr bwMode="auto">
            <a:xfrm>
              <a:off x="3457382" y="290137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988</a:t>
              </a:r>
            </a:p>
          </p:txBody>
        </p:sp>
        <p:sp>
          <p:nvSpPr>
            <p:cNvPr id="116" name="Text Placeholder 2"/>
            <p:cNvSpPr txBox="1">
              <a:spLocks/>
            </p:cNvSpPr>
            <p:nvPr/>
          </p:nvSpPr>
          <p:spPr bwMode="auto">
            <a:xfrm>
              <a:off x="3909602" y="2901374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989</a:t>
              </a:r>
            </a:p>
          </p:txBody>
        </p:sp>
        <p:sp>
          <p:nvSpPr>
            <p:cNvPr id="117" name="Text Placeholder 2"/>
            <p:cNvSpPr txBox="1">
              <a:spLocks/>
            </p:cNvSpPr>
            <p:nvPr/>
          </p:nvSpPr>
          <p:spPr bwMode="auto">
            <a:xfrm>
              <a:off x="4663520" y="2890326"/>
              <a:ext cx="516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991</a:t>
              </a:r>
            </a:p>
          </p:txBody>
        </p:sp>
        <p:sp>
          <p:nvSpPr>
            <p:cNvPr id="118" name="Text Placeholder 2"/>
            <p:cNvSpPr txBox="1">
              <a:spLocks/>
            </p:cNvSpPr>
            <p:nvPr/>
          </p:nvSpPr>
          <p:spPr bwMode="auto">
            <a:xfrm>
              <a:off x="5058833" y="2898023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992</a:t>
              </a:r>
            </a:p>
          </p:txBody>
        </p:sp>
        <p:sp>
          <p:nvSpPr>
            <p:cNvPr id="119" name="Text Placeholder 2"/>
            <p:cNvSpPr txBox="1">
              <a:spLocks/>
            </p:cNvSpPr>
            <p:nvPr/>
          </p:nvSpPr>
          <p:spPr bwMode="auto">
            <a:xfrm>
              <a:off x="5492942" y="290137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993</a:t>
              </a:r>
            </a:p>
          </p:txBody>
        </p:sp>
        <p:sp>
          <p:nvSpPr>
            <p:cNvPr id="120" name="Text Placeholder 2"/>
            <p:cNvSpPr txBox="1">
              <a:spLocks/>
            </p:cNvSpPr>
            <p:nvPr/>
          </p:nvSpPr>
          <p:spPr bwMode="auto">
            <a:xfrm>
              <a:off x="5911657" y="290137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994</a:t>
              </a:r>
            </a:p>
          </p:txBody>
        </p:sp>
        <p:sp>
          <p:nvSpPr>
            <p:cNvPr id="121" name="Text Placeholder 2"/>
            <p:cNvSpPr txBox="1">
              <a:spLocks/>
            </p:cNvSpPr>
            <p:nvPr/>
          </p:nvSpPr>
          <p:spPr bwMode="auto">
            <a:xfrm>
              <a:off x="6316133" y="2961795"/>
              <a:ext cx="6245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8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995</a:t>
              </a:r>
            </a:p>
          </p:txBody>
        </p:sp>
        <p:sp>
          <p:nvSpPr>
            <p:cNvPr id="122" name="Text Placeholder 2"/>
            <p:cNvSpPr txBox="1">
              <a:spLocks/>
            </p:cNvSpPr>
            <p:nvPr/>
          </p:nvSpPr>
          <p:spPr bwMode="auto">
            <a:xfrm>
              <a:off x="6761668" y="291957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996</a:t>
              </a:r>
            </a:p>
          </p:txBody>
        </p:sp>
        <p:sp>
          <p:nvSpPr>
            <p:cNvPr id="123" name="Text Placeholder 2"/>
            <p:cNvSpPr txBox="1">
              <a:spLocks/>
            </p:cNvSpPr>
            <p:nvPr/>
          </p:nvSpPr>
          <p:spPr bwMode="auto">
            <a:xfrm>
              <a:off x="7188080" y="2915228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997</a:t>
              </a:r>
            </a:p>
          </p:txBody>
        </p:sp>
        <p:sp>
          <p:nvSpPr>
            <p:cNvPr id="124" name="Text Placeholder 2"/>
            <p:cNvSpPr txBox="1">
              <a:spLocks/>
            </p:cNvSpPr>
            <p:nvPr/>
          </p:nvSpPr>
          <p:spPr bwMode="auto">
            <a:xfrm>
              <a:off x="7606795" y="2915228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998</a:t>
              </a:r>
            </a:p>
          </p:txBody>
        </p:sp>
        <p:sp>
          <p:nvSpPr>
            <p:cNvPr id="132" name="Text Placeholder 2"/>
            <p:cNvSpPr txBox="1">
              <a:spLocks/>
            </p:cNvSpPr>
            <p:nvPr/>
          </p:nvSpPr>
          <p:spPr bwMode="auto">
            <a:xfrm>
              <a:off x="8017813" y="2901374"/>
              <a:ext cx="5677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1600" spc="-150" dirty="0" smtClean="0">
                  <a:solidFill>
                    <a:srgbClr val="000000"/>
                  </a:solidFill>
                  <a:latin typeface="Orly's Font 2" pitchFamily="66" charset="0"/>
                </a:rPr>
                <a:t>999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28600" y="1560692"/>
            <a:ext cx="8686800" cy="457200"/>
            <a:chOff x="228600" y="1538315"/>
            <a:chExt cx="8686800" cy="457200"/>
          </a:xfrm>
        </p:grpSpPr>
        <p:grpSp>
          <p:nvGrpSpPr>
            <p:cNvPr id="12" name="Group 11"/>
            <p:cNvGrpSpPr/>
            <p:nvPr/>
          </p:nvGrpSpPr>
          <p:grpSpPr>
            <a:xfrm>
              <a:off x="228600" y="1538315"/>
              <a:ext cx="8686800" cy="457200"/>
              <a:chOff x="228600" y="1771650"/>
              <a:chExt cx="8686800" cy="457200"/>
            </a:xfrm>
          </p:grpSpPr>
          <p:cxnSp>
            <p:nvCxnSpPr>
              <p:cNvPr id="148" name="Straight Arrow Connector 147"/>
              <p:cNvCxnSpPr/>
              <p:nvPr/>
            </p:nvCxnSpPr>
            <p:spPr>
              <a:xfrm flipV="1">
                <a:off x="228600" y="2000250"/>
                <a:ext cx="8686800" cy="2694"/>
              </a:xfrm>
              <a:prstGeom prst="straightConnector1">
                <a:avLst/>
              </a:prstGeom>
              <a:ln w="38100"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>
                <a:off x="4572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8686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>
                <a:off x="12801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/>
              <p:nvPr/>
            </p:nvCxnSpPr>
            <p:spPr>
              <a:xfrm>
                <a:off x="16916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/>
              <p:nvPr/>
            </p:nvCxnSpPr>
            <p:spPr>
              <a:xfrm>
                <a:off x="21031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/>
              <p:cNvCxnSpPr/>
              <p:nvPr/>
            </p:nvCxnSpPr>
            <p:spPr>
              <a:xfrm>
                <a:off x="29260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/>
              <p:cNvCxnSpPr/>
              <p:nvPr/>
            </p:nvCxnSpPr>
            <p:spPr>
              <a:xfrm>
                <a:off x="33375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/>
              <p:cNvCxnSpPr/>
              <p:nvPr/>
            </p:nvCxnSpPr>
            <p:spPr>
              <a:xfrm>
                <a:off x="37490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>
                <a:off x="41605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/>
              <p:cNvCxnSpPr/>
              <p:nvPr/>
            </p:nvCxnSpPr>
            <p:spPr>
              <a:xfrm>
                <a:off x="45720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/>
              <p:cNvCxnSpPr/>
              <p:nvPr/>
            </p:nvCxnSpPr>
            <p:spPr>
              <a:xfrm>
                <a:off x="49834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>
                <a:off x="53949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>
                <a:off x="58064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>
                <a:off x="62179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>
                <a:off x="704088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>
                <a:off x="745236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/>
              <p:cNvCxnSpPr/>
              <p:nvPr/>
            </p:nvCxnSpPr>
            <p:spPr>
              <a:xfrm>
                <a:off x="786384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/>
              <p:cNvCxnSpPr/>
              <p:nvPr/>
            </p:nvCxnSpPr>
            <p:spPr>
              <a:xfrm>
                <a:off x="8275320" y="1885950"/>
                <a:ext cx="0" cy="2286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>
                <a:off x="8686800" y="1771650"/>
                <a:ext cx="0" cy="457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6629400" y="1878638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>
              <a:xfrm>
                <a:off x="2514600" y="1885950"/>
                <a:ext cx="162" cy="311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5" name="Straight Connector 134"/>
            <p:cNvCxnSpPr/>
            <p:nvPr/>
          </p:nvCxnSpPr>
          <p:spPr>
            <a:xfrm>
              <a:off x="6629400" y="1621827"/>
              <a:ext cx="162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Freeform 91"/>
          <p:cNvSpPr/>
          <p:nvPr/>
        </p:nvSpPr>
        <p:spPr>
          <a:xfrm>
            <a:off x="78867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7445276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704716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7951003" y="1911681"/>
            <a:ext cx="12485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507023" y="1911681"/>
            <a:ext cx="15107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Freeform 98"/>
          <p:cNvSpPr/>
          <p:nvPr/>
        </p:nvSpPr>
        <p:spPr>
          <a:xfrm>
            <a:off x="66294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7086600" y="1911681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697393" y="1951126"/>
            <a:ext cx="15107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3" name="Freeform 102"/>
          <p:cNvSpPr/>
          <p:nvPr/>
        </p:nvSpPr>
        <p:spPr>
          <a:xfrm>
            <a:off x="6227416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247060" y="1903792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5805636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ectangle 124"/>
          <p:cNvSpPr/>
          <p:nvPr/>
        </p:nvSpPr>
        <p:spPr>
          <a:xfrm>
            <a:off x="5829300" y="1911681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6" name="Freeform 125"/>
          <p:cNvSpPr/>
          <p:nvPr/>
        </p:nvSpPr>
        <p:spPr>
          <a:xfrm>
            <a:off x="53721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5381343" y="1911681"/>
            <a:ext cx="166185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8" name="Freeform 127"/>
          <p:cNvSpPr/>
          <p:nvPr/>
        </p:nvSpPr>
        <p:spPr>
          <a:xfrm>
            <a:off x="498976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4981872" y="1911681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0" name="Freeform 129"/>
          <p:cNvSpPr/>
          <p:nvPr/>
        </p:nvSpPr>
        <p:spPr>
          <a:xfrm>
            <a:off x="45720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4665633" y="2085058"/>
            <a:ext cx="166185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4" name="Freeform 133"/>
          <p:cNvSpPr/>
          <p:nvPr/>
        </p:nvSpPr>
        <p:spPr>
          <a:xfrm>
            <a:off x="4170016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6"/>
            </a:solidFill>
            <a:prstDash val="dash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4114800" y="1903792"/>
            <a:ext cx="141942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7" name="Freeform 146"/>
          <p:cNvSpPr/>
          <p:nvPr/>
        </p:nvSpPr>
        <p:spPr>
          <a:xfrm>
            <a:off x="37719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3797777" y="1903792"/>
            <a:ext cx="12485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4" name="Freeform 163"/>
          <p:cNvSpPr/>
          <p:nvPr/>
        </p:nvSpPr>
        <p:spPr>
          <a:xfrm>
            <a:off x="3346252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3402667" y="1903792"/>
            <a:ext cx="12485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7" name="Freeform 196"/>
          <p:cNvSpPr/>
          <p:nvPr/>
        </p:nvSpPr>
        <p:spPr>
          <a:xfrm>
            <a:off x="25146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Rectangle 200"/>
          <p:cNvSpPr/>
          <p:nvPr/>
        </p:nvSpPr>
        <p:spPr>
          <a:xfrm>
            <a:off x="2987576" y="1903792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2" name="Rectangle 201"/>
          <p:cNvSpPr/>
          <p:nvPr/>
        </p:nvSpPr>
        <p:spPr>
          <a:xfrm>
            <a:off x="2575326" y="1943237"/>
            <a:ext cx="15107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3" name="Freeform 202"/>
          <p:cNvSpPr/>
          <p:nvPr/>
        </p:nvSpPr>
        <p:spPr>
          <a:xfrm>
            <a:off x="2104728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ectangle 203"/>
          <p:cNvSpPr/>
          <p:nvPr/>
        </p:nvSpPr>
        <p:spPr>
          <a:xfrm>
            <a:off x="2163812" y="1903792"/>
            <a:ext cx="15107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5" name="Freeform 204"/>
          <p:cNvSpPr/>
          <p:nvPr/>
        </p:nvSpPr>
        <p:spPr>
          <a:xfrm>
            <a:off x="17145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Rectangle 205"/>
          <p:cNvSpPr/>
          <p:nvPr/>
        </p:nvSpPr>
        <p:spPr>
          <a:xfrm>
            <a:off x="1714500" y="1903792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7" name="Freeform 206"/>
          <p:cNvSpPr/>
          <p:nvPr/>
        </p:nvSpPr>
        <p:spPr>
          <a:xfrm>
            <a:off x="12573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 207"/>
          <p:cNvSpPr/>
          <p:nvPr/>
        </p:nvSpPr>
        <p:spPr>
          <a:xfrm>
            <a:off x="1349704" y="1903792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9" name="Freeform 208"/>
          <p:cNvSpPr/>
          <p:nvPr/>
        </p:nvSpPr>
        <p:spPr>
          <a:xfrm>
            <a:off x="882848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ectangle 209"/>
          <p:cNvSpPr/>
          <p:nvPr/>
        </p:nvSpPr>
        <p:spPr>
          <a:xfrm>
            <a:off x="914400" y="1903792"/>
            <a:ext cx="13734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1" name="Freeform 210"/>
          <p:cNvSpPr/>
          <p:nvPr/>
        </p:nvSpPr>
        <p:spPr>
          <a:xfrm>
            <a:off x="457200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2940248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Rectangle 212"/>
          <p:cNvSpPr/>
          <p:nvPr/>
        </p:nvSpPr>
        <p:spPr>
          <a:xfrm>
            <a:off x="542614" y="2089093"/>
            <a:ext cx="15107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4" name="Freeform 213"/>
          <p:cNvSpPr/>
          <p:nvPr/>
        </p:nvSpPr>
        <p:spPr>
          <a:xfrm>
            <a:off x="8292704" y="1217792"/>
            <a:ext cx="389467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2"/>
            </a:solidFill>
            <a:prstDash val="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Rectangle 214"/>
          <p:cNvSpPr/>
          <p:nvPr/>
        </p:nvSpPr>
        <p:spPr>
          <a:xfrm>
            <a:off x="8146852" y="1869502"/>
            <a:ext cx="342900" cy="37719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7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143250"/>
            <a:ext cx="374930" cy="12573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212032" y="3218105"/>
            <a:ext cx="1028700" cy="1028700"/>
            <a:chOff x="6286500" y="3143250"/>
            <a:chExt cx="1028700" cy="1028700"/>
          </a:xfrm>
        </p:grpSpPr>
        <p:pic>
          <p:nvPicPr>
            <p:cNvPr id="219" name="Picture 2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6500" y="3143250"/>
              <a:ext cx="342900" cy="333632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29400" y="3143250"/>
              <a:ext cx="342900" cy="333632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72300" y="3143250"/>
              <a:ext cx="342900" cy="333632"/>
            </a:xfrm>
            <a:prstGeom prst="rect">
              <a:avLst/>
            </a:prstGeom>
          </p:spPr>
        </p:pic>
        <p:pic>
          <p:nvPicPr>
            <p:cNvPr id="222" name="Picture 2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6500" y="3495418"/>
              <a:ext cx="342900" cy="333632"/>
            </a:xfrm>
            <a:prstGeom prst="rect">
              <a:avLst/>
            </a:prstGeom>
          </p:spPr>
        </p:pic>
        <p:pic>
          <p:nvPicPr>
            <p:cNvPr id="223" name="Picture 2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29400" y="3495418"/>
              <a:ext cx="342900" cy="333632"/>
            </a:xfrm>
            <a:prstGeom prst="rect">
              <a:avLst/>
            </a:prstGeom>
          </p:spPr>
        </p:pic>
        <p:pic>
          <p:nvPicPr>
            <p:cNvPr id="224" name="Picture 2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72300" y="3495418"/>
              <a:ext cx="342900" cy="333632"/>
            </a:xfrm>
            <a:prstGeom prst="rect">
              <a:avLst/>
            </a:prstGeom>
          </p:spPr>
        </p:pic>
        <p:pic>
          <p:nvPicPr>
            <p:cNvPr id="225" name="Picture 2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6500" y="3838318"/>
              <a:ext cx="342900" cy="333632"/>
            </a:xfrm>
            <a:prstGeom prst="rect">
              <a:avLst/>
            </a:prstGeom>
          </p:spPr>
        </p:pic>
        <p:pic>
          <p:nvPicPr>
            <p:cNvPr id="226" name="Picture 2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29400" y="3838318"/>
              <a:ext cx="342900" cy="333632"/>
            </a:xfrm>
            <a:prstGeom prst="rect">
              <a:avLst/>
            </a:prstGeom>
          </p:spPr>
        </p:pic>
        <p:pic>
          <p:nvPicPr>
            <p:cNvPr id="227" name="Picture 2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72300" y="3838318"/>
              <a:ext cx="342900" cy="333632"/>
            </a:xfrm>
            <a:prstGeom prst="rect">
              <a:avLst/>
            </a:prstGeom>
          </p:spPr>
        </p:pic>
      </p:grpSp>
      <p:pic>
        <p:nvPicPr>
          <p:cNvPr id="228" name="Picture 2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9132" y="3218105"/>
            <a:ext cx="342900" cy="333632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3886200" y="3371850"/>
            <a:ext cx="800100" cy="6858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/>
          <p:cNvCxnSpPr/>
          <p:nvPr/>
        </p:nvCxnSpPr>
        <p:spPr>
          <a:xfrm flipV="1">
            <a:off x="4813916" y="3143250"/>
            <a:ext cx="457200" cy="4572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0" name="Picture 2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8416" y="3257550"/>
            <a:ext cx="342899" cy="671412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6619053" y="3257550"/>
            <a:ext cx="1036587" cy="682957"/>
            <a:chOff x="3870424" y="3021061"/>
            <a:chExt cx="1036587" cy="682957"/>
          </a:xfrm>
        </p:grpSpPr>
        <p:pic>
          <p:nvPicPr>
            <p:cNvPr id="235" name="Picture 2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90704" y="3028950"/>
              <a:ext cx="342899" cy="671412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07472" y="3028950"/>
              <a:ext cx="342899" cy="671412"/>
            </a:xfrm>
            <a:prstGeom prst="rect">
              <a:avLst/>
            </a:prstGeom>
          </p:spPr>
        </p:pic>
        <p:pic>
          <p:nvPicPr>
            <p:cNvPr id="237" name="Picture 2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24240" y="3032606"/>
              <a:ext cx="342899" cy="671412"/>
            </a:xfrm>
            <a:prstGeom prst="rect">
              <a:avLst/>
            </a:prstGeom>
          </p:spPr>
        </p:pic>
        <p:pic>
          <p:nvPicPr>
            <p:cNvPr id="238" name="Picture 2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48896" y="3028950"/>
              <a:ext cx="342899" cy="671412"/>
            </a:xfrm>
            <a:prstGeom prst="rect">
              <a:avLst/>
            </a:prstGeom>
          </p:spPr>
        </p:pic>
        <p:pic>
          <p:nvPicPr>
            <p:cNvPr id="239" name="Picture 2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64112" y="3027560"/>
              <a:ext cx="342899" cy="671412"/>
            </a:xfrm>
            <a:prstGeom prst="rect">
              <a:avLst/>
            </a:prstGeom>
          </p:spPr>
        </p:pic>
        <p:pic>
          <p:nvPicPr>
            <p:cNvPr id="241" name="Picture 2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9025" y="3023904"/>
              <a:ext cx="342899" cy="671412"/>
            </a:xfrm>
            <a:prstGeom prst="rect">
              <a:avLst/>
            </a:prstGeom>
          </p:spPr>
        </p:pic>
        <p:pic>
          <p:nvPicPr>
            <p:cNvPr id="242" name="Picture 2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15793" y="3027560"/>
              <a:ext cx="342899" cy="671412"/>
            </a:xfrm>
            <a:prstGeom prst="rect">
              <a:avLst/>
            </a:prstGeom>
          </p:spPr>
        </p:pic>
        <p:pic>
          <p:nvPicPr>
            <p:cNvPr id="243" name="Picture 2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40449" y="3023904"/>
              <a:ext cx="342899" cy="671412"/>
            </a:xfrm>
            <a:prstGeom prst="rect">
              <a:avLst/>
            </a:prstGeom>
          </p:spPr>
        </p:pic>
        <p:pic>
          <p:nvPicPr>
            <p:cNvPr id="244" name="Picture 24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70424" y="3021061"/>
              <a:ext cx="342899" cy="671412"/>
            </a:xfrm>
            <a:prstGeom prst="rect">
              <a:avLst/>
            </a:prstGeom>
          </p:spPr>
        </p:pic>
      </p:grpSp>
      <p:cxnSp>
        <p:nvCxnSpPr>
          <p:cNvPr id="245" name="Straight Connector 244"/>
          <p:cNvCxnSpPr/>
          <p:nvPr/>
        </p:nvCxnSpPr>
        <p:spPr>
          <a:xfrm flipV="1">
            <a:off x="6587500" y="3300849"/>
            <a:ext cx="228600" cy="5715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6" name="Group 245"/>
          <p:cNvGrpSpPr/>
          <p:nvPr/>
        </p:nvGrpSpPr>
        <p:grpSpPr>
          <a:xfrm>
            <a:off x="7772400" y="3371850"/>
            <a:ext cx="1015384" cy="404910"/>
            <a:chOff x="7520568" y="3081240"/>
            <a:chExt cx="1015384" cy="404910"/>
          </a:xfrm>
        </p:grpSpPr>
        <p:pic>
          <p:nvPicPr>
            <p:cNvPr id="247" name="Picture 24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520568" y="3099512"/>
              <a:ext cx="187873" cy="194582"/>
            </a:xfrm>
            <a:prstGeom prst="rect">
              <a:avLst/>
            </a:prstGeom>
          </p:spPr>
        </p:pic>
        <p:pic>
          <p:nvPicPr>
            <p:cNvPr id="248" name="Picture 24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520568" y="3291568"/>
              <a:ext cx="187873" cy="194582"/>
            </a:xfrm>
            <a:prstGeom prst="rect">
              <a:avLst/>
            </a:prstGeom>
          </p:spPr>
        </p:pic>
        <p:pic>
          <p:nvPicPr>
            <p:cNvPr id="249" name="Picture 24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718653" y="3088434"/>
              <a:ext cx="187873" cy="194582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718653" y="3280490"/>
              <a:ext cx="187873" cy="194582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927427" y="3088434"/>
              <a:ext cx="187873" cy="194582"/>
            </a:xfrm>
            <a:prstGeom prst="rect">
              <a:avLst/>
            </a:prstGeom>
          </p:spPr>
        </p:pic>
        <p:pic>
          <p:nvPicPr>
            <p:cNvPr id="252" name="Picture 25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927427" y="3280490"/>
              <a:ext cx="187873" cy="194582"/>
            </a:xfrm>
            <a:prstGeom prst="rect">
              <a:avLst/>
            </a:prstGeom>
          </p:spPr>
        </p:pic>
        <p:pic>
          <p:nvPicPr>
            <p:cNvPr id="253" name="Picture 25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137753" y="3081240"/>
              <a:ext cx="187873" cy="194582"/>
            </a:xfrm>
            <a:prstGeom prst="rect">
              <a:avLst/>
            </a:prstGeom>
          </p:spPr>
        </p:pic>
        <p:pic>
          <p:nvPicPr>
            <p:cNvPr id="254" name="Picture 25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137753" y="3273296"/>
              <a:ext cx="187873" cy="194582"/>
            </a:xfrm>
            <a:prstGeom prst="rect">
              <a:avLst/>
            </a:prstGeom>
          </p:spPr>
        </p:pic>
        <p:pic>
          <p:nvPicPr>
            <p:cNvPr id="255" name="Picture 2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348079" y="3081240"/>
              <a:ext cx="187873" cy="194582"/>
            </a:xfrm>
            <a:prstGeom prst="rect">
              <a:avLst/>
            </a:prstGeom>
          </p:spPr>
        </p:pic>
      </p:grpSp>
      <p:pic>
        <p:nvPicPr>
          <p:cNvPr id="256" name="Picture 2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599782" y="3568894"/>
            <a:ext cx="187873" cy="194582"/>
          </a:xfrm>
          <a:prstGeom prst="rect">
            <a:avLst/>
          </a:prstGeom>
        </p:spPr>
      </p:pic>
      <p:sp>
        <p:nvSpPr>
          <p:cNvPr id="258" name="Rectangle 257"/>
          <p:cNvSpPr/>
          <p:nvPr/>
        </p:nvSpPr>
        <p:spPr>
          <a:xfrm>
            <a:off x="5029200" y="3143250"/>
            <a:ext cx="3886200" cy="12573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59" name="Group 258"/>
          <p:cNvGrpSpPr/>
          <p:nvPr/>
        </p:nvGrpSpPr>
        <p:grpSpPr>
          <a:xfrm>
            <a:off x="745335" y="3257550"/>
            <a:ext cx="1028700" cy="1028700"/>
            <a:chOff x="6286500" y="3143250"/>
            <a:chExt cx="1028700" cy="1028700"/>
          </a:xfrm>
        </p:grpSpPr>
        <p:pic>
          <p:nvPicPr>
            <p:cNvPr id="260" name="Picture 2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6500" y="3143250"/>
              <a:ext cx="342900" cy="333632"/>
            </a:xfrm>
            <a:prstGeom prst="rect">
              <a:avLst/>
            </a:prstGeom>
          </p:spPr>
        </p:pic>
        <p:pic>
          <p:nvPicPr>
            <p:cNvPr id="261" name="Picture 26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29400" y="3143250"/>
              <a:ext cx="342900" cy="333632"/>
            </a:xfrm>
            <a:prstGeom prst="rect">
              <a:avLst/>
            </a:prstGeom>
          </p:spPr>
        </p:pic>
        <p:pic>
          <p:nvPicPr>
            <p:cNvPr id="262" name="Picture 2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72300" y="3143250"/>
              <a:ext cx="342900" cy="333632"/>
            </a:xfrm>
            <a:prstGeom prst="rect">
              <a:avLst/>
            </a:prstGeom>
          </p:spPr>
        </p:pic>
        <p:pic>
          <p:nvPicPr>
            <p:cNvPr id="263" name="Picture 2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6500" y="3495418"/>
              <a:ext cx="342900" cy="333632"/>
            </a:xfrm>
            <a:prstGeom prst="rect">
              <a:avLst/>
            </a:prstGeom>
          </p:spPr>
        </p:pic>
        <p:pic>
          <p:nvPicPr>
            <p:cNvPr id="264" name="Picture 26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29400" y="3495418"/>
              <a:ext cx="342900" cy="333632"/>
            </a:xfrm>
            <a:prstGeom prst="rect">
              <a:avLst/>
            </a:prstGeom>
          </p:spPr>
        </p:pic>
        <p:pic>
          <p:nvPicPr>
            <p:cNvPr id="265" name="Picture 2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72300" y="3495418"/>
              <a:ext cx="342900" cy="333632"/>
            </a:xfrm>
            <a:prstGeom prst="rect">
              <a:avLst/>
            </a:prstGeom>
          </p:spPr>
        </p:pic>
        <p:pic>
          <p:nvPicPr>
            <p:cNvPr id="266" name="Picture 2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6500" y="3838318"/>
              <a:ext cx="342900" cy="333632"/>
            </a:xfrm>
            <a:prstGeom prst="rect">
              <a:avLst/>
            </a:prstGeom>
          </p:spPr>
        </p:pic>
        <p:pic>
          <p:nvPicPr>
            <p:cNvPr id="267" name="Picture 26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29400" y="3838318"/>
              <a:ext cx="342900" cy="333632"/>
            </a:xfrm>
            <a:prstGeom prst="rect">
              <a:avLst/>
            </a:prstGeom>
          </p:spPr>
        </p:pic>
        <p:pic>
          <p:nvPicPr>
            <p:cNvPr id="268" name="Picture 2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72300" y="3838318"/>
              <a:ext cx="342900" cy="333632"/>
            </a:xfrm>
            <a:prstGeom prst="rect">
              <a:avLst/>
            </a:prstGeom>
          </p:spPr>
        </p:pic>
      </p:grpSp>
      <p:pic>
        <p:nvPicPr>
          <p:cNvPr id="269" name="Picture 2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959" y="3296995"/>
            <a:ext cx="342899" cy="671412"/>
          </a:xfrm>
          <a:prstGeom prst="rect">
            <a:avLst/>
          </a:prstGeom>
        </p:spPr>
      </p:pic>
      <p:grpSp>
        <p:nvGrpSpPr>
          <p:cNvPr id="270" name="Group 269"/>
          <p:cNvGrpSpPr/>
          <p:nvPr/>
        </p:nvGrpSpPr>
        <p:grpSpPr>
          <a:xfrm>
            <a:off x="2061246" y="3299838"/>
            <a:ext cx="966562" cy="680114"/>
            <a:chOff x="3940449" y="3023904"/>
            <a:chExt cx="966562" cy="680114"/>
          </a:xfrm>
        </p:grpSpPr>
        <p:pic>
          <p:nvPicPr>
            <p:cNvPr id="271" name="Picture 2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90704" y="3028950"/>
              <a:ext cx="342899" cy="671412"/>
            </a:xfrm>
            <a:prstGeom prst="rect">
              <a:avLst/>
            </a:prstGeom>
          </p:spPr>
        </p:pic>
        <p:pic>
          <p:nvPicPr>
            <p:cNvPr id="272" name="Picture 27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07472" y="3028950"/>
              <a:ext cx="342899" cy="671412"/>
            </a:xfrm>
            <a:prstGeom prst="rect">
              <a:avLst/>
            </a:prstGeom>
          </p:spPr>
        </p:pic>
        <p:pic>
          <p:nvPicPr>
            <p:cNvPr id="273" name="Picture 27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24240" y="3032606"/>
              <a:ext cx="342899" cy="671412"/>
            </a:xfrm>
            <a:prstGeom prst="rect">
              <a:avLst/>
            </a:prstGeom>
          </p:spPr>
        </p:pic>
        <p:pic>
          <p:nvPicPr>
            <p:cNvPr id="274" name="Picture 27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48896" y="3028950"/>
              <a:ext cx="342899" cy="671412"/>
            </a:xfrm>
            <a:prstGeom prst="rect">
              <a:avLst/>
            </a:prstGeom>
          </p:spPr>
        </p:pic>
        <p:pic>
          <p:nvPicPr>
            <p:cNvPr id="275" name="Picture 27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64112" y="3027560"/>
              <a:ext cx="342899" cy="671412"/>
            </a:xfrm>
            <a:prstGeom prst="rect">
              <a:avLst/>
            </a:prstGeom>
          </p:spPr>
        </p:pic>
        <p:pic>
          <p:nvPicPr>
            <p:cNvPr id="276" name="Picture 27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9025" y="3023904"/>
              <a:ext cx="342899" cy="671412"/>
            </a:xfrm>
            <a:prstGeom prst="rect">
              <a:avLst/>
            </a:prstGeom>
          </p:spPr>
        </p:pic>
        <p:pic>
          <p:nvPicPr>
            <p:cNvPr id="277" name="Picture 27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15793" y="3027560"/>
              <a:ext cx="342899" cy="671412"/>
            </a:xfrm>
            <a:prstGeom prst="rect">
              <a:avLst/>
            </a:prstGeom>
          </p:spPr>
        </p:pic>
        <p:pic>
          <p:nvPicPr>
            <p:cNvPr id="278" name="Picture 27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40449" y="3023904"/>
              <a:ext cx="342899" cy="671412"/>
            </a:xfrm>
            <a:prstGeom prst="rect">
              <a:avLst/>
            </a:prstGeom>
          </p:spPr>
        </p:pic>
      </p:grpSp>
      <p:cxnSp>
        <p:nvCxnSpPr>
          <p:cNvPr id="280" name="Straight Connector 279"/>
          <p:cNvCxnSpPr/>
          <p:nvPr/>
        </p:nvCxnSpPr>
        <p:spPr>
          <a:xfrm flipV="1">
            <a:off x="2035175" y="3340100"/>
            <a:ext cx="228600" cy="5715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Group 280"/>
          <p:cNvGrpSpPr/>
          <p:nvPr/>
        </p:nvGrpSpPr>
        <p:grpSpPr>
          <a:xfrm>
            <a:off x="3259484" y="3411295"/>
            <a:ext cx="1015384" cy="404910"/>
            <a:chOff x="7520568" y="3081240"/>
            <a:chExt cx="1015384" cy="404910"/>
          </a:xfrm>
        </p:grpSpPr>
        <p:pic>
          <p:nvPicPr>
            <p:cNvPr id="282" name="Picture 28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520568" y="3099512"/>
              <a:ext cx="187873" cy="194582"/>
            </a:xfrm>
            <a:prstGeom prst="rect">
              <a:avLst/>
            </a:prstGeom>
          </p:spPr>
        </p:pic>
        <p:pic>
          <p:nvPicPr>
            <p:cNvPr id="283" name="Picture 28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520568" y="3291568"/>
              <a:ext cx="187873" cy="194582"/>
            </a:xfrm>
            <a:prstGeom prst="rect">
              <a:avLst/>
            </a:prstGeom>
          </p:spPr>
        </p:pic>
        <p:pic>
          <p:nvPicPr>
            <p:cNvPr id="284" name="Picture 28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718653" y="3088434"/>
              <a:ext cx="187873" cy="194582"/>
            </a:xfrm>
            <a:prstGeom prst="rect">
              <a:avLst/>
            </a:prstGeom>
          </p:spPr>
        </p:pic>
        <p:pic>
          <p:nvPicPr>
            <p:cNvPr id="285" name="Picture 28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718653" y="3280490"/>
              <a:ext cx="187873" cy="194582"/>
            </a:xfrm>
            <a:prstGeom prst="rect">
              <a:avLst/>
            </a:prstGeom>
          </p:spPr>
        </p:pic>
        <p:pic>
          <p:nvPicPr>
            <p:cNvPr id="286" name="Picture 28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927427" y="3088434"/>
              <a:ext cx="187873" cy="194582"/>
            </a:xfrm>
            <a:prstGeom prst="rect">
              <a:avLst/>
            </a:prstGeom>
          </p:spPr>
        </p:pic>
        <p:pic>
          <p:nvPicPr>
            <p:cNvPr id="287" name="Picture 28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927427" y="3280490"/>
              <a:ext cx="187873" cy="194582"/>
            </a:xfrm>
            <a:prstGeom prst="rect">
              <a:avLst/>
            </a:prstGeom>
          </p:spPr>
        </p:pic>
        <p:pic>
          <p:nvPicPr>
            <p:cNvPr id="288" name="Picture 28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137753" y="3081240"/>
              <a:ext cx="187873" cy="194582"/>
            </a:xfrm>
            <a:prstGeom prst="rect">
              <a:avLst/>
            </a:prstGeom>
          </p:spPr>
        </p:pic>
        <p:pic>
          <p:nvPicPr>
            <p:cNvPr id="289" name="Picture 28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137753" y="3273296"/>
              <a:ext cx="187873" cy="194582"/>
            </a:xfrm>
            <a:prstGeom prst="rect">
              <a:avLst/>
            </a:prstGeom>
          </p:spPr>
        </p:pic>
        <p:pic>
          <p:nvPicPr>
            <p:cNvPr id="290" name="Picture 28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348079" y="3081240"/>
              <a:ext cx="187873" cy="194582"/>
            </a:xfrm>
            <a:prstGeom prst="rect">
              <a:avLst/>
            </a:prstGeom>
          </p:spPr>
        </p:pic>
      </p:grpSp>
      <p:pic>
        <p:nvPicPr>
          <p:cNvPr id="291" name="Picture 2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4086866" y="3608339"/>
            <a:ext cx="187873" cy="194582"/>
          </a:xfrm>
          <a:prstGeom prst="rect">
            <a:avLst/>
          </a:prstGeom>
        </p:spPr>
      </p:pic>
      <p:sp>
        <p:nvSpPr>
          <p:cNvPr id="293" name="Rectangle 292"/>
          <p:cNvSpPr/>
          <p:nvPr/>
        </p:nvSpPr>
        <p:spPr>
          <a:xfrm>
            <a:off x="685800" y="3143250"/>
            <a:ext cx="3657600" cy="12573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5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5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5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70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5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0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85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0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500"/>
                            </p:stCondLst>
                            <p:childTnLst>
                              <p:par>
                                <p:cTn id="2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500"/>
                            </p:stCondLst>
                            <p:childTnLst>
                              <p:par>
                                <p:cTn id="2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000"/>
                            </p:stCondLst>
                            <p:childTnLst>
                              <p:par>
                                <p:cTn id="2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500"/>
                            </p:stCondLst>
                            <p:childTnLst>
                              <p:par>
                                <p:cTn id="2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4000"/>
                            </p:stCondLst>
                            <p:childTnLst>
                              <p:par>
                                <p:cTn id="2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4500"/>
                            </p:stCondLst>
                            <p:childTnLst>
                              <p:par>
                                <p:cTn id="2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000"/>
                            </p:stCondLst>
                            <p:childTnLst>
                              <p:par>
                                <p:cTn id="2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500"/>
                            </p:stCondLst>
                            <p:childTnLst>
                              <p:par>
                                <p:cTn id="2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6000"/>
                            </p:stCondLst>
                            <p:childTnLst>
                              <p:par>
                                <p:cTn id="2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6500"/>
                            </p:stCondLst>
                            <p:childTnLst>
                              <p:par>
                                <p:cTn id="3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7000"/>
                            </p:stCondLst>
                            <p:childTnLst>
                              <p:par>
                                <p:cTn id="3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7500"/>
                            </p:stCondLst>
                            <p:childTnLst>
                              <p:par>
                                <p:cTn id="3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8000"/>
                            </p:stCondLst>
                            <p:childTnLst>
                              <p:par>
                                <p:cTn id="3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8500"/>
                            </p:stCondLst>
                            <p:childTnLst>
                              <p:par>
                                <p:cTn id="3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4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3" grpId="0" animBg="1"/>
      <p:bldP spid="109" grpId="0" animBg="1"/>
      <p:bldP spid="110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4" grpId="0" animBg="1"/>
      <p:bldP spid="139" grpId="0" animBg="1"/>
      <p:bldP spid="147" grpId="0" animBg="1"/>
      <p:bldP spid="154" grpId="0" animBg="1"/>
      <p:bldP spid="164" grpId="0" animBg="1"/>
      <p:bldP spid="190" grpId="0" animBg="1"/>
      <p:bldP spid="197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58" grpId="0" animBg="1"/>
      <p:bldP spid="258" grpId="1" animBg="1"/>
      <p:bldP spid="293" grpId="0" animBg="1"/>
      <p:bldP spid="29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 Placeholder 2"/>
          <p:cNvSpPr txBox="1">
            <a:spLocks/>
          </p:cNvSpPr>
          <p:nvPr/>
        </p:nvSpPr>
        <p:spPr bwMode="auto">
          <a:xfrm>
            <a:off x="4519041" y="1314450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</a:p>
        </p:txBody>
      </p:sp>
      <p:pic>
        <p:nvPicPr>
          <p:cNvPr id="3" name="Picture 2" descr="Girl Latina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3028950"/>
            <a:ext cx="1862964" cy="2861719"/>
          </a:xfrm>
          <a:prstGeom prst="rect">
            <a:avLst/>
          </a:prstGeom>
        </p:spPr>
      </p:pic>
      <p:sp>
        <p:nvSpPr>
          <p:cNvPr id="317" name="Cloud Callout 316"/>
          <p:cNvSpPr/>
          <p:nvPr/>
        </p:nvSpPr>
        <p:spPr>
          <a:xfrm>
            <a:off x="1234441" y="1428750"/>
            <a:ext cx="2651759" cy="1223010"/>
          </a:xfrm>
          <a:prstGeom prst="cloudCallout">
            <a:avLst>
              <a:gd name="adj1" fmla="val -30666"/>
              <a:gd name="adj2" fmla="val 7868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18" name="TextBox 317"/>
          <p:cNvSpPr txBox="1"/>
          <p:nvPr/>
        </p:nvSpPr>
        <p:spPr>
          <a:xfrm>
            <a:off x="1802683" y="1692878"/>
            <a:ext cx="110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72</a:t>
            </a:r>
            <a:r>
              <a:rPr lang="en-US" sz="4000" u="sng" dirty="0" smtClean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</a:p>
        </p:txBody>
      </p:sp>
      <p:grpSp>
        <p:nvGrpSpPr>
          <p:cNvPr id="320" name="Group 319"/>
          <p:cNvGrpSpPr/>
          <p:nvPr/>
        </p:nvGrpSpPr>
        <p:grpSpPr>
          <a:xfrm>
            <a:off x="1793276" y="1784854"/>
            <a:ext cx="1371600" cy="516684"/>
            <a:chOff x="6679741" y="2960330"/>
            <a:chExt cx="1371600" cy="516684"/>
          </a:xfrm>
        </p:grpSpPr>
        <p:pic>
          <p:nvPicPr>
            <p:cNvPr id="321" name="Picture 3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88878" y="3255018"/>
              <a:ext cx="241300" cy="221996"/>
            </a:xfrm>
            <a:prstGeom prst="rect">
              <a:avLst/>
            </a:prstGeom>
          </p:spPr>
        </p:pic>
        <p:pic>
          <p:nvPicPr>
            <p:cNvPr id="322" name="Picture 3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81437" y="3255018"/>
              <a:ext cx="241300" cy="221996"/>
            </a:xfrm>
            <a:prstGeom prst="rect">
              <a:avLst/>
            </a:prstGeom>
          </p:spPr>
        </p:pic>
        <p:pic>
          <p:nvPicPr>
            <p:cNvPr id="323" name="Picture 3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47678" y="3255018"/>
              <a:ext cx="241300" cy="221996"/>
            </a:xfrm>
            <a:prstGeom prst="rect">
              <a:avLst/>
            </a:prstGeom>
          </p:spPr>
        </p:pic>
        <p:pic>
          <p:nvPicPr>
            <p:cNvPr id="326" name="Picture 3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79741" y="2960330"/>
              <a:ext cx="241300" cy="221996"/>
            </a:xfrm>
            <a:prstGeom prst="rect">
              <a:avLst/>
            </a:prstGeom>
          </p:spPr>
        </p:pic>
        <p:pic>
          <p:nvPicPr>
            <p:cNvPr id="327" name="Picture 3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72300" y="2960330"/>
              <a:ext cx="241300" cy="221996"/>
            </a:xfrm>
            <a:prstGeom prst="rect">
              <a:avLst/>
            </a:prstGeom>
          </p:spPr>
        </p:pic>
        <p:pic>
          <p:nvPicPr>
            <p:cNvPr id="328" name="Picture 3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38541" y="2960330"/>
              <a:ext cx="241300" cy="221996"/>
            </a:xfrm>
            <a:prstGeom prst="rect">
              <a:avLst/>
            </a:prstGeom>
          </p:spPr>
        </p:pic>
        <p:pic>
          <p:nvPicPr>
            <p:cNvPr id="329" name="Picture 3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5756" y="2969466"/>
              <a:ext cx="241300" cy="221996"/>
            </a:xfrm>
            <a:prstGeom prst="rect">
              <a:avLst/>
            </a:prstGeom>
          </p:spPr>
        </p:pic>
        <p:pic>
          <p:nvPicPr>
            <p:cNvPr id="330" name="Picture 3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0041" y="2960330"/>
              <a:ext cx="241300" cy="221996"/>
            </a:xfrm>
            <a:prstGeom prst="rect">
              <a:avLst/>
            </a:prstGeom>
          </p:spPr>
        </p:pic>
      </p:grpSp>
      <p:pic>
        <p:nvPicPr>
          <p:cNvPr id="331" name="Picture 3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390" y="2070068"/>
            <a:ext cx="241300" cy="221996"/>
          </a:xfrm>
          <a:prstGeom prst="rect">
            <a:avLst/>
          </a:prstGeom>
        </p:spPr>
      </p:pic>
      <p:sp>
        <p:nvSpPr>
          <p:cNvPr id="332" name="Text Placeholder 2"/>
          <p:cNvSpPr txBox="1">
            <a:spLocks/>
          </p:cNvSpPr>
          <p:nvPr/>
        </p:nvSpPr>
        <p:spPr bwMode="auto">
          <a:xfrm>
            <a:off x="5547741" y="1314450"/>
            <a:ext cx="11898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33" name="Text Placeholder 2"/>
          <p:cNvSpPr txBox="1">
            <a:spLocks/>
          </p:cNvSpPr>
          <p:nvPr/>
        </p:nvSpPr>
        <p:spPr bwMode="auto">
          <a:xfrm>
            <a:off x="6576441" y="1314450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334" name="Text Placeholder 2"/>
          <p:cNvSpPr txBox="1">
            <a:spLocks/>
          </p:cNvSpPr>
          <p:nvPr/>
        </p:nvSpPr>
        <p:spPr bwMode="auto">
          <a:xfrm>
            <a:off x="6629400" y="1314450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9</a:t>
            </a:r>
          </a:p>
        </p:txBody>
      </p:sp>
      <p:pic>
        <p:nvPicPr>
          <p:cNvPr id="335" name="Picture 3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792" y="2070068"/>
            <a:ext cx="241300" cy="221996"/>
          </a:xfrm>
          <a:prstGeom prst="rect">
            <a:avLst/>
          </a:prstGeom>
        </p:spPr>
      </p:pic>
      <p:pic>
        <p:nvPicPr>
          <p:cNvPr id="336" name="Picture 3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2390068" y="1575491"/>
            <a:ext cx="117915" cy="943323"/>
          </a:xfrm>
          <a:prstGeom prst="rect">
            <a:avLst/>
          </a:prstGeom>
          <a:noFill/>
        </p:spPr>
      </p:pic>
      <p:sp>
        <p:nvSpPr>
          <p:cNvPr id="337" name="Text Placeholder 2"/>
          <p:cNvSpPr txBox="1">
            <a:spLocks/>
          </p:cNvSpPr>
          <p:nvPr/>
        </p:nvSpPr>
        <p:spPr bwMode="auto">
          <a:xfrm>
            <a:off x="6515100" y="1314450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>
                <a:solidFill>
                  <a:schemeClr val="accent1"/>
                </a:solidFill>
                <a:latin typeface="Orly's Font 2" pitchFamily="66" charset="0"/>
              </a:rPr>
              <a:t>0</a:t>
            </a:r>
            <a:endParaRPr lang="en-US" sz="120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8" name="Text Placeholder 2"/>
          <p:cNvSpPr txBox="1">
            <a:spLocks/>
          </p:cNvSpPr>
          <p:nvPr/>
        </p:nvSpPr>
        <p:spPr bwMode="auto">
          <a:xfrm>
            <a:off x="5553875" y="1314450"/>
            <a:ext cx="11898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120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39" name="Picture 3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1771650"/>
            <a:ext cx="241300" cy="221996"/>
          </a:xfrm>
          <a:prstGeom prst="rect">
            <a:avLst/>
          </a:prstGeom>
        </p:spPr>
      </p:pic>
      <p:sp>
        <p:nvSpPr>
          <p:cNvPr id="340" name="Text Placeholder 2"/>
          <p:cNvSpPr txBox="1">
            <a:spLocks/>
          </p:cNvSpPr>
          <p:nvPr/>
        </p:nvSpPr>
        <p:spPr bwMode="auto">
          <a:xfrm>
            <a:off x="6515100" y="1314450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</a:p>
        </p:txBody>
      </p:sp>
      <p:sp>
        <p:nvSpPr>
          <p:cNvPr id="341" name="Text Placeholder 2"/>
          <p:cNvSpPr txBox="1">
            <a:spLocks/>
          </p:cNvSpPr>
          <p:nvPr/>
        </p:nvSpPr>
        <p:spPr bwMode="auto">
          <a:xfrm>
            <a:off x="4114800" y="3877330"/>
            <a:ext cx="4000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728, 729, 730, 731</a:t>
            </a:r>
          </a:p>
        </p:txBody>
      </p:sp>
      <p:sp>
        <p:nvSpPr>
          <p:cNvPr id="342" name="Rectangle 341"/>
          <p:cNvSpPr/>
          <p:nvPr/>
        </p:nvSpPr>
        <p:spPr>
          <a:xfrm>
            <a:off x="5257800" y="3877330"/>
            <a:ext cx="2628900" cy="4572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43" name="Group 342"/>
          <p:cNvGrpSpPr/>
          <p:nvPr/>
        </p:nvGrpSpPr>
        <p:grpSpPr>
          <a:xfrm flipH="1">
            <a:off x="5029200" y="3486150"/>
            <a:ext cx="831273" cy="457200"/>
            <a:chOff x="2857500" y="1771650"/>
            <a:chExt cx="1485900" cy="685800"/>
          </a:xfrm>
        </p:grpSpPr>
        <p:sp>
          <p:nvSpPr>
            <p:cNvPr id="344" name="Freeform 343"/>
            <p:cNvSpPr/>
            <p:nvPr/>
          </p:nvSpPr>
          <p:spPr>
            <a:xfrm>
              <a:off x="2971800" y="1771650"/>
              <a:ext cx="1371600" cy="562449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rgbClr val="FFD2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5" name="Straight Arrow Connector 344"/>
            <p:cNvCxnSpPr>
              <a:stCxn id="344" idx="4"/>
            </p:cNvCxnSpPr>
            <p:nvPr/>
          </p:nvCxnSpPr>
          <p:spPr>
            <a:xfrm flipH="1">
              <a:off x="2857500" y="2319016"/>
              <a:ext cx="116994" cy="138434"/>
            </a:xfrm>
            <a:prstGeom prst="straightConnector1">
              <a:avLst/>
            </a:prstGeom>
            <a:ln w="38100">
              <a:solidFill>
                <a:srgbClr val="FFD2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6" name="Group 345"/>
          <p:cNvGrpSpPr/>
          <p:nvPr/>
        </p:nvGrpSpPr>
        <p:grpSpPr>
          <a:xfrm flipH="1">
            <a:off x="5943600" y="3486150"/>
            <a:ext cx="628650" cy="391180"/>
            <a:chOff x="2708910" y="1771650"/>
            <a:chExt cx="1634490" cy="782360"/>
          </a:xfrm>
        </p:grpSpPr>
        <p:sp>
          <p:nvSpPr>
            <p:cNvPr id="347" name="Freeform 346"/>
            <p:cNvSpPr/>
            <p:nvPr/>
          </p:nvSpPr>
          <p:spPr>
            <a:xfrm>
              <a:off x="2971800" y="1771650"/>
              <a:ext cx="1371600" cy="562449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8" name="Straight Arrow Connector 347"/>
            <p:cNvCxnSpPr>
              <a:stCxn id="347" idx="4"/>
              <a:endCxn id="342" idx="0"/>
            </p:cNvCxnSpPr>
            <p:nvPr/>
          </p:nvCxnSpPr>
          <p:spPr>
            <a:xfrm flipH="1">
              <a:off x="2708910" y="2319018"/>
              <a:ext cx="265585" cy="234992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9" name="Group 348"/>
          <p:cNvGrpSpPr/>
          <p:nvPr/>
        </p:nvGrpSpPr>
        <p:grpSpPr>
          <a:xfrm flipH="1">
            <a:off x="6858001" y="3371848"/>
            <a:ext cx="868385" cy="491604"/>
            <a:chOff x="2932274" y="1771650"/>
            <a:chExt cx="1411126" cy="737407"/>
          </a:xfrm>
        </p:grpSpPr>
        <p:sp>
          <p:nvSpPr>
            <p:cNvPr id="350" name="Freeform 349"/>
            <p:cNvSpPr/>
            <p:nvPr/>
          </p:nvSpPr>
          <p:spPr>
            <a:xfrm>
              <a:off x="2971799" y="1771650"/>
              <a:ext cx="1371601" cy="685804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rgbClr val="FFD2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1" name="Straight Arrow Connector 350"/>
            <p:cNvCxnSpPr>
              <a:stCxn id="350" idx="4"/>
            </p:cNvCxnSpPr>
            <p:nvPr/>
          </p:nvCxnSpPr>
          <p:spPr>
            <a:xfrm flipH="1">
              <a:off x="2932273" y="2439064"/>
              <a:ext cx="42221" cy="69993"/>
            </a:xfrm>
            <a:prstGeom prst="straightConnector1">
              <a:avLst/>
            </a:prstGeom>
            <a:ln w="38100">
              <a:solidFill>
                <a:srgbClr val="FFD2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2" name="Rectangle 351"/>
          <p:cNvSpPr/>
          <p:nvPr/>
        </p:nvSpPr>
        <p:spPr>
          <a:xfrm>
            <a:off x="6460312" y="3829050"/>
            <a:ext cx="283388" cy="5715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41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" grpId="0"/>
      <p:bldP spid="317" grpId="0" animBg="1"/>
      <p:bldP spid="318" grpId="0"/>
      <p:bldP spid="318" grpId="1"/>
      <p:bldP spid="332" grpId="0"/>
      <p:bldP spid="332" grpId="1"/>
      <p:bldP spid="333" grpId="0"/>
      <p:bldP spid="333" grpId="1"/>
      <p:bldP spid="334" grpId="0"/>
      <p:bldP spid="334" grpId="1"/>
      <p:bldP spid="337" grpId="0"/>
      <p:bldP spid="337" grpId="1"/>
      <p:bldP spid="338" grpId="0"/>
      <p:bldP spid="340" grpId="0"/>
      <p:bldP spid="341" grpId="0"/>
      <p:bldP spid="342" grpId="0" animBg="1"/>
      <p:bldP spid="3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irl Latina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3028950"/>
            <a:ext cx="1862964" cy="2861719"/>
          </a:xfrm>
          <a:prstGeom prst="rect">
            <a:avLst/>
          </a:prstGeom>
        </p:spPr>
      </p:pic>
      <p:sp>
        <p:nvSpPr>
          <p:cNvPr id="317" name="Cloud Callout 316"/>
          <p:cNvSpPr/>
          <p:nvPr/>
        </p:nvSpPr>
        <p:spPr>
          <a:xfrm>
            <a:off x="1234441" y="1428750"/>
            <a:ext cx="2651759" cy="1223010"/>
          </a:xfrm>
          <a:prstGeom prst="cloudCallout">
            <a:avLst>
              <a:gd name="adj1" fmla="val -30666"/>
              <a:gd name="adj2" fmla="val 7868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18" name="TextBox 317"/>
          <p:cNvSpPr txBox="1"/>
          <p:nvPr/>
        </p:nvSpPr>
        <p:spPr>
          <a:xfrm>
            <a:off x="1714500" y="1657350"/>
            <a:ext cx="1335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72</a:t>
            </a:r>
            <a:r>
              <a:rPr lang="en-US" sz="4000" u="sng" dirty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  <a:endParaRPr lang="en-US" sz="4000" u="sng" dirty="0" smtClean="0">
              <a:solidFill>
                <a:schemeClr val="accent2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14500" y="1657350"/>
            <a:ext cx="1335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r>
              <a:rPr lang="en-US" sz="4000" u="sng" dirty="0" smtClean="0">
                <a:solidFill>
                  <a:srgbClr val="00BCE4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21" name="Picture 3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104" y="2007608"/>
            <a:ext cx="241300" cy="221996"/>
          </a:xfrm>
          <a:prstGeom prst="rect">
            <a:avLst/>
          </a:prstGeom>
        </p:spPr>
      </p:pic>
      <p:pic>
        <p:nvPicPr>
          <p:cNvPr id="322" name="Picture 3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2663" y="2007608"/>
            <a:ext cx="241300" cy="221996"/>
          </a:xfrm>
          <a:prstGeom prst="rect">
            <a:avLst/>
          </a:prstGeom>
        </p:spPr>
      </p:pic>
      <p:pic>
        <p:nvPicPr>
          <p:cNvPr id="323" name="Picture 3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904" y="2007608"/>
            <a:ext cx="241300" cy="221996"/>
          </a:xfrm>
          <a:prstGeom prst="rect">
            <a:avLst/>
          </a:prstGeom>
        </p:spPr>
      </p:pic>
      <p:pic>
        <p:nvPicPr>
          <p:cNvPr id="326" name="Picture 3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967" y="1712920"/>
            <a:ext cx="241300" cy="221996"/>
          </a:xfrm>
          <a:prstGeom prst="rect">
            <a:avLst/>
          </a:prstGeom>
        </p:spPr>
      </p:pic>
      <p:pic>
        <p:nvPicPr>
          <p:cNvPr id="327" name="Picture 3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3526" y="1712920"/>
            <a:ext cx="241300" cy="221996"/>
          </a:xfrm>
          <a:prstGeom prst="rect">
            <a:avLst/>
          </a:prstGeom>
        </p:spPr>
      </p:pic>
      <p:pic>
        <p:nvPicPr>
          <p:cNvPr id="328" name="Picture 3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9767" y="1712920"/>
            <a:ext cx="241300" cy="221996"/>
          </a:xfrm>
          <a:prstGeom prst="rect">
            <a:avLst/>
          </a:prstGeom>
        </p:spPr>
      </p:pic>
      <p:pic>
        <p:nvPicPr>
          <p:cNvPr id="329" name="Picture 3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6982" y="1722056"/>
            <a:ext cx="241300" cy="221996"/>
          </a:xfrm>
          <a:prstGeom prst="rect">
            <a:avLst/>
          </a:prstGeom>
        </p:spPr>
      </p:pic>
      <p:pic>
        <p:nvPicPr>
          <p:cNvPr id="330" name="Picture 3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1267" y="1712920"/>
            <a:ext cx="241300" cy="221996"/>
          </a:xfrm>
          <a:prstGeom prst="rect">
            <a:avLst/>
          </a:prstGeom>
        </p:spPr>
      </p:pic>
      <p:pic>
        <p:nvPicPr>
          <p:cNvPr id="336" name="Picture 3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2405989" y="1588563"/>
            <a:ext cx="113783" cy="910261"/>
          </a:xfrm>
          <a:prstGeom prst="rect">
            <a:avLst/>
          </a:prstGeom>
          <a:noFill/>
        </p:spPr>
      </p:pic>
      <p:pic>
        <p:nvPicPr>
          <p:cNvPr id="339" name="Picture 3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2000250"/>
            <a:ext cx="241300" cy="221996"/>
          </a:xfrm>
          <a:prstGeom prst="rect">
            <a:avLst/>
          </a:prstGeom>
        </p:spPr>
      </p:pic>
      <p:sp>
        <p:nvSpPr>
          <p:cNvPr id="316" name="Text Placeholder 2"/>
          <p:cNvSpPr txBox="1">
            <a:spLocks/>
          </p:cNvSpPr>
          <p:nvPr/>
        </p:nvSpPr>
        <p:spPr bwMode="auto">
          <a:xfrm>
            <a:off x="4519041" y="1314450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</a:p>
        </p:txBody>
      </p:sp>
      <p:sp>
        <p:nvSpPr>
          <p:cNvPr id="332" name="Text Placeholder 2"/>
          <p:cNvSpPr txBox="1">
            <a:spLocks/>
          </p:cNvSpPr>
          <p:nvPr/>
        </p:nvSpPr>
        <p:spPr bwMode="auto">
          <a:xfrm>
            <a:off x="5547741" y="1314450"/>
            <a:ext cx="11898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33" name="Text Placeholder 2"/>
          <p:cNvSpPr txBox="1">
            <a:spLocks/>
          </p:cNvSpPr>
          <p:nvPr/>
        </p:nvSpPr>
        <p:spPr bwMode="auto">
          <a:xfrm>
            <a:off x="6576441" y="1278922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334" name="Text Placeholder 2"/>
          <p:cNvSpPr txBox="1">
            <a:spLocks/>
          </p:cNvSpPr>
          <p:nvPr/>
        </p:nvSpPr>
        <p:spPr bwMode="auto">
          <a:xfrm>
            <a:off x="6629400" y="1393222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338" name="Text Placeholder 2"/>
          <p:cNvSpPr txBox="1">
            <a:spLocks/>
          </p:cNvSpPr>
          <p:nvPr/>
        </p:nvSpPr>
        <p:spPr bwMode="auto">
          <a:xfrm>
            <a:off x="5486400" y="1314450"/>
            <a:ext cx="11898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</a:p>
        </p:txBody>
      </p:sp>
      <p:sp>
        <p:nvSpPr>
          <p:cNvPr id="341" name="Text Placeholder 2"/>
          <p:cNvSpPr txBox="1">
            <a:spLocks/>
          </p:cNvSpPr>
          <p:nvPr/>
        </p:nvSpPr>
        <p:spPr bwMode="auto">
          <a:xfrm>
            <a:off x="4114800" y="3600450"/>
            <a:ext cx="4000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720, 719, 718, 717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6629400" y="1393222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120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6743700" y="1393222"/>
            <a:ext cx="108165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12000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120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5086" y="2009132"/>
            <a:ext cx="241300" cy="221996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486400" y="3600450"/>
            <a:ext cx="2286000" cy="4572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73796" y="3582178"/>
            <a:ext cx="228600" cy="5715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 flipH="1">
            <a:off x="5943600" y="3202734"/>
            <a:ext cx="831273" cy="457200"/>
            <a:chOff x="2857500" y="1771650"/>
            <a:chExt cx="1485900" cy="685800"/>
          </a:xfrm>
        </p:grpSpPr>
        <p:sp>
          <p:nvSpPr>
            <p:cNvPr id="45" name="Freeform 44"/>
            <p:cNvSpPr/>
            <p:nvPr/>
          </p:nvSpPr>
          <p:spPr>
            <a:xfrm>
              <a:off x="2971800" y="1771650"/>
              <a:ext cx="1371600" cy="562449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rgbClr val="FFD2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Arrow Connector 45"/>
            <p:cNvCxnSpPr>
              <a:stCxn id="45" idx="4"/>
            </p:cNvCxnSpPr>
            <p:nvPr/>
          </p:nvCxnSpPr>
          <p:spPr>
            <a:xfrm flipH="1">
              <a:off x="2857500" y="2319016"/>
              <a:ext cx="116994" cy="138434"/>
            </a:xfrm>
            <a:prstGeom prst="straightConnector1">
              <a:avLst/>
            </a:prstGeom>
            <a:ln w="38100">
              <a:solidFill>
                <a:srgbClr val="FFD2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 flipH="1">
            <a:off x="4988881" y="3179794"/>
            <a:ext cx="771804" cy="542977"/>
            <a:chOff x="2861783" y="1844738"/>
            <a:chExt cx="1349329" cy="1085954"/>
          </a:xfrm>
        </p:grpSpPr>
        <p:sp>
          <p:nvSpPr>
            <p:cNvPr id="48" name="Freeform 47"/>
            <p:cNvSpPr/>
            <p:nvPr/>
          </p:nvSpPr>
          <p:spPr>
            <a:xfrm>
              <a:off x="2861785" y="1844738"/>
              <a:ext cx="1349327" cy="914402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Arrow Connector 48"/>
            <p:cNvCxnSpPr>
              <a:stCxn id="48" idx="4"/>
            </p:cNvCxnSpPr>
            <p:nvPr/>
          </p:nvCxnSpPr>
          <p:spPr>
            <a:xfrm flipH="1">
              <a:off x="2861783" y="2734620"/>
              <a:ext cx="2652" cy="196072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 flipH="1">
            <a:off x="6752837" y="3188930"/>
            <a:ext cx="868385" cy="491604"/>
            <a:chOff x="2932274" y="1771650"/>
            <a:chExt cx="1411126" cy="737407"/>
          </a:xfrm>
        </p:grpSpPr>
        <p:sp>
          <p:nvSpPr>
            <p:cNvPr id="51" name="Freeform 50"/>
            <p:cNvSpPr/>
            <p:nvPr/>
          </p:nvSpPr>
          <p:spPr>
            <a:xfrm>
              <a:off x="2971799" y="1771650"/>
              <a:ext cx="1371601" cy="685804"/>
            </a:xfrm>
            <a:custGeom>
              <a:avLst/>
              <a:gdLst>
                <a:gd name="connsiteX0" fmla="*/ 711871 w 711871"/>
                <a:gd name="connsiteY0" fmla="*/ 881071 h 905349"/>
                <a:gd name="connsiteX1" fmla="*/ 596419 w 711871"/>
                <a:gd name="connsiteY1" fmla="*/ 428115 h 905349"/>
                <a:gd name="connsiteX2" fmla="*/ 329992 w 711871"/>
                <a:gd name="connsiteY2" fmla="*/ 1803 h 905349"/>
                <a:gd name="connsiteX3" fmla="*/ 45803 w 711871"/>
                <a:gd name="connsiteY3" fmla="*/ 596863 h 905349"/>
                <a:gd name="connsiteX4" fmla="*/ 1398 w 711871"/>
                <a:gd name="connsiteY4" fmla="*/ 881071 h 905349"/>
                <a:gd name="connsiteX5" fmla="*/ 10279 w 711871"/>
                <a:gd name="connsiteY5" fmla="*/ 889953 h 9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871" h="905349">
                  <a:moveTo>
                    <a:pt x="711871" y="881071"/>
                  </a:moveTo>
                  <a:cubicBezTo>
                    <a:pt x="685968" y="727865"/>
                    <a:pt x="660065" y="574660"/>
                    <a:pt x="596419" y="428115"/>
                  </a:cubicBezTo>
                  <a:cubicBezTo>
                    <a:pt x="532773" y="281570"/>
                    <a:pt x="421761" y="-26322"/>
                    <a:pt x="329992" y="1803"/>
                  </a:cubicBezTo>
                  <a:cubicBezTo>
                    <a:pt x="238223" y="29928"/>
                    <a:pt x="100569" y="450318"/>
                    <a:pt x="45803" y="596863"/>
                  </a:cubicBezTo>
                  <a:cubicBezTo>
                    <a:pt x="-8963" y="743408"/>
                    <a:pt x="7319" y="832223"/>
                    <a:pt x="1398" y="881071"/>
                  </a:cubicBezTo>
                  <a:cubicBezTo>
                    <a:pt x="-4523" y="929919"/>
                    <a:pt x="10279" y="889953"/>
                    <a:pt x="10279" y="889953"/>
                  </a:cubicBezTo>
                </a:path>
              </a:pathLst>
            </a:custGeom>
            <a:ln w="38100" cmpd="sng">
              <a:solidFill>
                <a:srgbClr val="FFD2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Arrow Connector 51"/>
            <p:cNvCxnSpPr>
              <a:stCxn id="51" idx="4"/>
            </p:cNvCxnSpPr>
            <p:nvPr/>
          </p:nvCxnSpPr>
          <p:spPr>
            <a:xfrm flipH="1">
              <a:off x="2932273" y="2439064"/>
              <a:ext cx="42221" cy="69993"/>
            </a:xfrm>
            <a:prstGeom prst="straightConnector1">
              <a:avLst/>
            </a:prstGeom>
            <a:ln w="38100">
              <a:solidFill>
                <a:srgbClr val="FFD2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276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/>
      <p:bldP spid="318" grpId="1"/>
      <p:bldP spid="26" grpId="0"/>
      <p:bldP spid="26" grpId="1"/>
      <p:bldP spid="316" grpId="0"/>
      <p:bldP spid="332" grpId="0"/>
      <p:bldP spid="332" grpId="1"/>
      <p:bldP spid="333" grpId="0"/>
      <p:bldP spid="333" grpId="1"/>
      <p:bldP spid="334" grpId="0"/>
      <p:bldP spid="334" grpId="1"/>
      <p:bldP spid="338" grpId="0"/>
      <p:bldP spid="341" grpId="0"/>
      <p:bldP spid="27" grpId="0"/>
      <p:bldP spid="27" grpId="1"/>
      <p:bldP spid="28" grpId="0"/>
      <p:bldP spid="30" grpId="0" animBg="1"/>
      <p:bldP spid="40" grpId="0" animBg="1"/>
    </p:bldLst>
  </p:timing>
</p:sld>
</file>

<file path=ppt/theme/theme1.xml><?xml version="1.0" encoding="utf-8"?>
<a:theme xmlns:a="http://schemas.openxmlformats.org/drawingml/2006/main" name="Lesson Slides Even Odd Lesson 2a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Even Odd Lesson 2a.pptx</Template>
  <TotalTime>14655</TotalTime>
  <Words>281</Words>
  <Application>Microsoft Office PowerPoint</Application>
  <PresentationFormat>On-screen Show (16:9)</PresentationFormat>
  <Paragraphs>209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Courier New</vt:lpstr>
      <vt:lpstr>Orly's Font 2</vt:lpstr>
      <vt:lpstr>Wingdings</vt:lpstr>
      <vt:lpstr>Helvetica</vt:lpstr>
      <vt:lpstr>Calibri</vt:lpstr>
      <vt:lpstr>Verdana</vt:lpstr>
      <vt:lpstr>Lesson Slides Even Odd Lesson 2a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367</cp:revision>
  <dcterms:created xsi:type="dcterms:W3CDTF">2011-06-12T17:04:43Z</dcterms:created>
  <dcterms:modified xsi:type="dcterms:W3CDTF">2015-06-07T12:50:35Z</dcterms:modified>
</cp:coreProperties>
</file>